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4" r:id="rId3"/>
    <p:sldId id="364" r:id="rId5"/>
    <p:sldId id="383" r:id="rId6"/>
    <p:sldId id="260" r:id="rId7"/>
    <p:sldId id="294" r:id="rId8"/>
    <p:sldId id="256" r:id="rId9"/>
    <p:sldId id="344" r:id="rId10"/>
    <p:sldId id="385" r:id="rId11"/>
    <p:sldId id="384" r:id="rId12"/>
    <p:sldId id="265" r:id="rId13"/>
    <p:sldId id="355" r:id="rId14"/>
    <p:sldId id="365" r:id="rId15"/>
    <p:sldId id="270" r:id="rId16"/>
    <p:sldId id="293" r:id="rId17"/>
    <p:sldId id="319" r:id="rId18"/>
    <p:sldId id="317" r:id="rId19"/>
    <p:sldId id="284" r:id="rId20"/>
    <p:sldId id="31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" initials="B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7D4AD"/>
    <a:srgbClr val="0CA678"/>
    <a:srgbClr val="4CBFA8"/>
    <a:srgbClr val="626A75"/>
    <a:srgbClr val="EFEFF3"/>
    <a:srgbClr val="3F434F"/>
    <a:srgbClr val="1A1B10"/>
    <a:srgbClr val="E7E7EF"/>
    <a:srgbClr val="131927"/>
    <a:srgbClr val="13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6" autoAdjust="0"/>
    <p:restoredTop sz="95313" autoAdjust="0"/>
  </p:normalViewPr>
  <p:slideViewPr>
    <p:cSldViewPr showGuides="1">
      <p:cViewPr varScale="1">
        <p:scale>
          <a:sx n="98" d="100"/>
          <a:sy n="98" d="100"/>
        </p:scale>
        <p:origin x="78" y="90"/>
      </p:cViewPr>
      <p:guideLst>
        <p:guide orient="horz" pos="2918"/>
        <p:guide pos="7174"/>
        <p:guide pos="4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10.png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2800" b="1">
                <a:solidFill>
                  <a:schemeClr val="tx1"/>
                </a:solidFill>
              </a:rPr>
              <a:t>工作精力安排</a:t>
            </a:r>
            <a:endParaRPr sz="2800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6465889612255"/>
          <c:y val="0.211675094816688"/>
          <c:w val="0.400959024181846"/>
          <c:h val="0.66906833824975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E2223"/>
            </a:solidFill>
            <a:ln w="1905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</c:spPr>
          <c:explosion val="0"/>
          <c:dPt>
            <c:idx val="0"/>
            <c:bubble3D val="0"/>
            <c:spPr>
              <a:solidFill>
                <a:srgbClr val="FFD588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CCD5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pattFill prst="wdUpDiag">
                <a:fgClr>
                  <a:srgbClr val="B1A4FF"/>
                </a:fgClr>
                <a:bgClr>
                  <a:schemeClr val="bg1"/>
                </a:bgClr>
              </a:patt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1E2223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layout>
                <c:manualLayout>
                  <c:x val="0.0196"/>
                  <c:y val="0.00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 forceAA="0"/>
                  <a:lstStyle/>
                  <a:p>
                    <a:pPr defTabSz="914400">
                      <a:defRPr lang="zh-CN" sz="1600" b="0" i="0" u="none" strike="noStrike" kern="1200" baseline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defRPr>
                    </a:pPr>
                    <a:r>
                      <a:rPr sz="1600" b="1">
                        <a:solidFill>
                          <a:schemeClr val="tx1"/>
                        </a:solidFill>
                      </a:rPr>
                      <a:t>业务</a:t>
                    </a:r>
                    <a:endParaRPr sz="1600" b="1">
                      <a:solidFill>
                        <a:schemeClr val="tx1"/>
                      </a:solidFill>
                    </a:endParaRPr>
                  </a:p>
                </c:rich>
              </c:tx>
              <c:numFmt formatCode="General" sourceLinked="1"/>
              <c:spPr>
                <a:solidFill>
                  <a:srgbClr val="F3BF61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600" b="0" i="0" u="none" strike="noStrike" kern="1200" baseline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1"/>
                      <c:h val="0.0754666666666667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632049730399415"/>
                  <c:y val="-0.040139064475347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 forceAA="0"/>
                  <a:lstStyle/>
                  <a:p>
                    <a:pPr defTabSz="914400">
                      <a:defRPr lang="zh-CN" sz="1600" b="0" i="0" u="none" strike="noStrike" kern="1200" baseline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defRPr>
                    </a:pPr>
                    <a:r>
                      <a:rPr sz="1600">
                        <a:solidFill>
                          <a:schemeClr val="tx1"/>
                        </a:solidFill>
                      </a:rPr>
                      <a:t>自我提升</a:t>
                    </a:r>
                    <a:endParaRPr sz="1600">
                      <a:solidFill>
                        <a:schemeClr val="tx1"/>
                      </a:solidFill>
                    </a:endParaRPr>
                  </a:p>
                </c:rich>
              </c:tx>
              <c:numFmt formatCode="General" sourceLinked="1"/>
              <c:spPr>
                <a:solidFill>
                  <a:srgbClr val="00CCD5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600" b="0" i="0" u="none" strike="noStrike" kern="1200" baseline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7"/>
                      <c:h val="0.0690666666666667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0950408926900976"/>
                  <c:y val="-0.026653674571495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 forceAA="0"/>
                  <a:lstStyle/>
                  <a:p>
                    <a:pPr defTabSz="914400">
                      <a:defRPr lang="zh-CN" sz="1600" b="0" i="0" u="none" strike="noStrike" kern="1200" baseline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defRPr>
                    </a:pPr>
                    <a:r>
                      <a:rPr sz="1600">
                        <a:solidFill>
                          <a:schemeClr val="tx1"/>
                        </a:solidFill>
                      </a:rPr>
                      <a:t>会议</a:t>
                    </a:r>
                    <a:endParaRPr sz="1600">
                      <a:solidFill>
                        <a:schemeClr val="tx1"/>
                      </a:solidFill>
                    </a:endParaRPr>
                  </a:p>
                </c:rich>
              </c:tx>
              <c:numFmt formatCode="General" sourceLinked="1"/>
              <c:spPr>
                <a:solidFill>
                  <a:srgbClr val="B1A4FF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600" b="0" i="0" u="none" strike="noStrike" kern="1200" baseline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33"/>
                      <c:h val="0.0821333333333333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108780487804878"/>
                  <c:y val="-0.012133333333333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 forceAA="0"/>
                  <a:lstStyle/>
                  <a:p>
                    <a:pPr defTabSz="914400">
                      <a:defRPr lang="zh-CN" sz="1600" b="0" i="0" u="none" strike="noStrike" kern="1200" baseline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defRPr>
                    </a:pPr>
                    <a:r>
                      <a:rPr altLang="en-US" sz="1600" b="1">
                        <a:solidFill>
                          <a:schemeClr val="tx1"/>
                        </a:solidFill>
                      </a:rPr>
                      <a:t>管理</a:t>
                    </a:r>
                    <a:endParaRPr altLang="en-US" sz="1600" b="1">
                      <a:solidFill>
                        <a:schemeClr val="tx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5"/>
                      <c:h val="0.0833333333333333"/>
                    </c:manualLayout>
                  </c15:layout>
                </c:ext>
              </c:extLst>
            </c:dLbl>
            <c:numFmt formatCode="General" sourceLinked="1"/>
            <c:spPr>
              <a:solidFill>
                <a:srgbClr val="FFD58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600" b="0" i="0" u="none" strike="noStrike" kern="1200" baseline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1E2223"/>
            </a:solidFill>
            <a:ln w="1905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</c:spPr>
          <c:explosion val="0"/>
          <c:dPt>
            <c:idx val="0"/>
            <c:bubble3D val="0"/>
            <c:spPr>
              <a:solidFill>
                <a:srgbClr val="FFD588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CCD5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pattFill prst="wdUpDiag">
                <a:fgClr>
                  <a:srgbClr val="B1A4FF"/>
                </a:fgClr>
                <a:bgClr>
                  <a:schemeClr val="bg1"/>
                </a:bgClr>
              </a:patt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1E2223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1E2223"/>
            </a:solidFill>
            <a:ln w="1905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</c:spPr>
          <c:explosion val="0"/>
          <c:dPt>
            <c:idx val="0"/>
            <c:bubble3D val="0"/>
            <c:spPr>
              <a:solidFill>
                <a:srgbClr val="FFD588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CCD5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pattFill prst="wdUpDiag">
                <a:fgClr>
                  <a:srgbClr val="B1A4FF"/>
                </a:fgClr>
                <a:bgClr>
                  <a:schemeClr val="bg1"/>
                </a:bgClr>
              </a:patt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1E2223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blipFill rotWithShape="1">
      <a:blip xmlns:r="http://schemas.openxmlformats.org/officeDocument/2006/relationships" r:embed="rId3"/>
      <a:stretch>
        <a:fillRect/>
      </a:stretch>
    </a:blipFill>
    <a:ln w="9525" cap="flat" cmpd="sng" algn="ctr">
      <a:noFill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2400" b="1">
                <a:solidFill>
                  <a:schemeClr val="tx1"/>
                </a:solidFill>
              </a:rPr>
              <a:t>时间分配</a:t>
            </a:r>
            <a:endParaRPr sz="2400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392190517056426"/>
          <c:y val="0.130708661417323"/>
          <c:w val="0.937180862475864"/>
          <c:h val="0.70015748031496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Sheet1!$A$1:$A$5</c15:sqref>
                  </c15:fullRef>
                </c:ext>
              </c:extLst>
              <c:f>Sheet1!$A$2:$A$5</c:f>
              <c:strCache>
                <c:ptCount val="4"/>
                <c:pt idx="0">
                  <c:v>业务</c:v>
                </c:pt>
                <c:pt idx="1">
                  <c:v>管理</c:v>
                </c:pt>
                <c:pt idx="2">
                  <c:v>会议</c:v>
                </c:pt>
                <c:pt idx="3">
                  <c:v>自我提升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Sheet1!$B$1:$B$5</c15:sqref>
                  </c15:fullRef>
                </c:ext>
              </c:extLst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Sheet1!$A$1:$A$5</c15:sqref>
                  </c15:fullRef>
                </c:ext>
              </c:extLst>
              <c:f>Sheet1!$A$2:$A$5</c:f>
              <c:strCache>
                <c:ptCount val="4"/>
                <c:pt idx="0">
                  <c:v>业务</c:v>
                </c:pt>
                <c:pt idx="1">
                  <c:v>管理</c:v>
                </c:pt>
                <c:pt idx="2">
                  <c:v>会议</c:v>
                </c:pt>
                <c:pt idx="3">
                  <c:v>自我提升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Sheet1!$C$1:$C$5</c15:sqref>
                  </c15:fullRef>
                </c:ext>
              </c:extLst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1.5</c:v>
                </c:pt>
              </c:numCache>
            </c:numRef>
          </c:val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Sheet1!$A$1:$A$5</c15:sqref>
                  </c15:fullRef>
                </c:ext>
              </c:extLst>
              <c:f>Sheet1!$A$2:$A$5</c:f>
              <c:strCache>
                <c:ptCount val="4"/>
                <c:pt idx="0">
                  <c:v>业务</c:v>
                </c:pt>
                <c:pt idx="1">
                  <c:v>管理</c:v>
                </c:pt>
                <c:pt idx="2">
                  <c:v>会议</c:v>
                </c:pt>
                <c:pt idx="3">
                  <c:v>自我提升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Sheet1!$D$1:$D$5</c15:sqref>
                  </c15:fullRef>
                </c:ext>
              </c:extLst>
              <c:f>Sheet1!$D$2:$D$5</c:f>
              <c:numCache>
                <c:formatCode>General</c:formatCode>
                <c:ptCount val="4"/>
                <c:pt idx="0">
                  <c:v>3.5</c:v>
                </c:pt>
                <c:pt idx="1">
                  <c:v>2.5</c:v>
                </c:pt>
                <c:pt idx="2">
                  <c:v>2.5</c:v>
                </c:pt>
                <c:pt idx="3">
                  <c:v>2.5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0"/>
        <c:axId val="765232608"/>
        <c:axId val="659529573"/>
      </c:barChart>
      <c:catAx>
        <c:axId val="7652326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59529573"/>
        <c:crosses val="autoZero"/>
        <c:auto val="1"/>
        <c:lblAlgn val="ctr"/>
        <c:lblOffset val="100"/>
        <c:noMultiLvlLbl val="0"/>
      </c:catAx>
      <c:valAx>
        <c:axId val="65952957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6523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8770650075091"/>
          <c:y val="0.917760279965004"/>
          <c:w val="0.188586140313238"/>
          <c:h val="0.0612423447069116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8CCF1-C502-4705-B152-2CF1267FE689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5BCBE6D3-20C5-4824-A1D7-A7EFB2B4CFE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乐者？？</a:t>
          </a:r>
          <a:r>
            <a:rPr lang="en-US" altLang="zh-CN"/>
            <a:t>(Learner)</a:t>
          </a:r>
          <a:r>
            <a:rPr lang="en-US" altLang="zh-CN"/>
            <a:t/>
          </a:r>
          <a:endParaRPr lang="en-US" altLang="zh-CN"/>
        </a:p>
      </dgm:t>
    </dgm:pt>
    <dgm:pt modelId="{59BBCB00-D090-4BF7-877F-BBEFED941EC7}" cxnId="{D8193B59-9148-4E08-94D5-7DF866FFC8CD}" type="parTrans">
      <dgm:prSet/>
      <dgm:spPr/>
      <dgm:t>
        <a:bodyPr/>
        <a:p>
          <a:endParaRPr lang="zh-CN" altLang="en-US"/>
        </a:p>
      </dgm:t>
    </dgm:pt>
    <dgm:pt modelId="{A8C1F5E9-3061-440C-91B6-7B8DC8902E3F}" cxnId="{D8193B59-9148-4E08-94D5-7DF866FFC8CD}" type="sibTrans">
      <dgm:prSet/>
      <dgm:spPr/>
      <dgm:t>
        <a:bodyPr/>
        <a:p>
          <a:endParaRPr lang="zh-CN" altLang="en-US"/>
        </a:p>
      </dgm:t>
    </dgm:pt>
    <dgm:pt modelId="{A503CD65-5674-4348-A21C-ACB3E9EDD51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扎者？？（</a:t>
          </a:r>
          <a:r>
            <a:rPr lang="en-US" altLang="zh-CN"/>
            <a:t>Judger)</a:t>
          </a:r>
          <a:r>
            <a:rPr lang="en-US" altLang="zh-CN"/>
            <a:t/>
          </a:r>
          <a:endParaRPr lang="en-US" altLang="zh-CN"/>
        </a:p>
      </dgm:t>
    </dgm:pt>
    <dgm:pt modelId="{747FA98F-ED37-4268-94D9-A032C64510B7}" cxnId="{9AFCDC5D-940D-4DE5-B30F-7D26ED049BDF}" type="parTrans">
      <dgm:prSet/>
      <dgm:spPr/>
      <dgm:t>
        <a:bodyPr/>
        <a:p>
          <a:endParaRPr lang="zh-CN" altLang="en-US"/>
        </a:p>
      </dgm:t>
    </dgm:pt>
    <dgm:pt modelId="{57AD28BA-E41B-4938-B0D0-C3A246FBBE18}" cxnId="{9AFCDC5D-940D-4DE5-B30F-7D26ED049BDF}" type="sibTrans">
      <dgm:prSet/>
      <dgm:spPr/>
      <dgm:t>
        <a:bodyPr/>
        <a:p>
          <a:endParaRPr lang="zh-CN" altLang="en-US"/>
        </a:p>
      </dgm:t>
    </dgm:pt>
    <dgm:pt modelId="{5ABA4FC2-DFC4-4050-97A4-C4BB9F6E29BB}" type="pres">
      <dgm:prSet presAssocID="{3818CCF1-C502-4705-B152-2CF1267FE689}" presName="compositeShape" presStyleCnt="0">
        <dgm:presLayoutVars>
          <dgm:chMax val="2"/>
          <dgm:dir/>
          <dgm:resizeHandles val="exact"/>
        </dgm:presLayoutVars>
      </dgm:prSet>
      <dgm:spPr/>
    </dgm:pt>
    <dgm:pt modelId="{106B77A9-FA36-442D-A740-6CB65AA52082}" type="pres">
      <dgm:prSet presAssocID="{3818CCF1-C502-4705-B152-2CF1267FE689}" presName="divider" presStyleLbl="fgShp" presStyleIdx="0" presStyleCnt="1"/>
      <dgm:spPr/>
    </dgm:pt>
    <dgm:pt modelId="{3628A234-1501-4079-8FBD-104FC9C1A8F9}" type="pres">
      <dgm:prSet presAssocID="{5BCBE6D3-20C5-4824-A1D7-A7EFB2B4CFE2}" presName="downArrow" presStyleLbl="node1" presStyleIdx="0" presStyleCnt="2"/>
      <dgm:spPr/>
    </dgm:pt>
    <dgm:pt modelId="{B3C0F534-4F7F-41D7-9528-EDD92892662C}" type="pres">
      <dgm:prSet presAssocID="{5BCBE6D3-20C5-4824-A1D7-A7EFB2B4CFE2}" presName="downArrowText" presStyleLbl="revTx" presStyleIdx="0" presStyleCnt="2">
        <dgm:presLayoutVars>
          <dgm:bulletEnabled val="1"/>
        </dgm:presLayoutVars>
      </dgm:prSet>
      <dgm:spPr/>
    </dgm:pt>
    <dgm:pt modelId="{C4FB5934-44C4-479C-9BBE-E2D9DA1194D0}" type="pres">
      <dgm:prSet presAssocID="{A503CD65-5674-4348-A21C-ACB3E9EDD515}" presName="upArrow" presStyleLbl="node1" presStyleIdx="1" presStyleCnt="2"/>
      <dgm:spPr/>
    </dgm:pt>
    <dgm:pt modelId="{3EF508DF-0A9B-4972-A32B-5618330E610D}" type="pres">
      <dgm:prSet presAssocID="{A503CD65-5674-4348-A21C-ACB3E9EDD515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D8193B59-9148-4E08-94D5-7DF866FFC8CD}" srcId="{3818CCF1-C502-4705-B152-2CF1267FE689}" destId="{5BCBE6D3-20C5-4824-A1D7-A7EFB2B4CFE2}" srcOrd="0" destOrd="0" parTransId="{59BBCB00-D090-4BF7-877F-BBEFED941EC7}" sibTransId="{A8C1F5E9-3061-440C-91B6-7B8DC8902E3F}"/>
    <dgm:cxn modelId="{9AFCDC5D-940D-4DE5-B30F-7D26ED049BDF}" srcId="{3818CCF1-C502-4705-B152-2CF1267FE689}" destId="{A503CD65-5674-4348-A21C-ACB3E9EDD515}" srcOrd="1" destOrd="0" parTransId="{747FA98F-ED37-4268-94D9-A032C64510B7}" sibTransId="{57AD28BA-E41B-4938-B0D0-C3A246FBBE18}"/>
    <dgm:cxn modelId="{AF11BA07-EC66-4815-916F-AD315CB79054}" type="presOf" srcId="{3818CCF1-C502-4705-B152-2CF1267FE689}" destId="{5ABA4FC2-DFC4-4050-97A4-C4BB9F6E29BB}" srcOrd="0" destOrd="0" presId="urn:microsoft.com/office/officeart/2005/8/layout/arrow3"/>
    <dgm:cxn modelId="{A781F389-1814-4A0B-922C-726F6174F3BE}" type="presParOf" srcId="{5ABA4FC2-DFC4-4050-97A4-C4BB9F6E29BB}" destId="{106B77A9-FA36-442D-A740-6CB65AA52082}" srcOrd="0" destOrd="0" presId="urn:microsoft.com/office/officeart/2005/8/layout/arrow3"/>
    <dgm:cxn modelId="{94849D99-A6A1-4BAD-A8CE-A0638FE7ABF9}" type="presParOf" srcId="{5ABA4FC2-DFC4-4050-97A4-C4BB9F6E29BB}" destId="{3628A234-1501-4079-8FBD-104FC9C1A8F9}" srcOrd="1" destOrd="0" presId="urn:microsoft.com/office/officeart/2005/8/layout/arrow3"/>
    <dgm:cxn modelId="{11293CEE-0DF0-4A4B-8788-A4F5E25FC774}" type="presParOf" srcId="{5ABA4FC2-DFC4-4050-97A4-C4BB9F6E29BB}" destId="{B3C0F534-4F7F-41D7-9528-EDD92892662C}" srcOrd="2" destOrd="0" presId="urn:microsoft.com/office/officeart/2005/8/layout/arrow3"/>
    <dgm:cxn modelId="{C6A6A209-FACB-41BD-AC9E-29F11A91492A}" type="presOf" srcId="{5BCBE6D3-20C5-4824-A1D7-A7EFB2B4CFE2}" destId="{B3C0F534-4F7F-41D7-9528-EDD92892662C}" srcOrd="0" destOrd="0" presId="urn:microsoft.com/office/officeart/2005/8/layout/arrow3"/>
    <dgm:cxn modelId="{6C4A7E2F-0F00-49A6-8728-8FEA018DF0E8}" type="presParOf" srcId="{5ABA4FC2-DFC4-4050-97A4-C4BB9F6E29BB}" destId="{C4FB5934-44C4-479C-9BBE-E2D9DA1194D0}" srcOrd="3" destOrd="0" presId="urn:microsoft.com/office/officeart/2005/8/layout/arrow3"/>
    <dgm:cxn modelId="{325123AD-1B28-4AB8-AE9C-2054429CD205}" type="presParOf" srcId="{5ABA4FC2-DFC4-4050-97A4-C4BB9F6E29BB}" destId="{3EF508DF-0A9B-4972-A32B-5618330E610D}" srcOrd="4" destOrd="0" presId="urn:microsoft.com/office/officeart/2005/8/layout/arrow3"/>
    <dgm:cxn modelId="{7598636E-5E72-41EB-858E-8E3E4D2B0109}" type="presOf" srcId="{A503CD65-5674-4348-A21C-ACB3E9EDD515}" destId="{3EF508DF-0A9B-4972-A32B-5618330E610D}" srcOrd="0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D6188C-E1B2-4137-A6CF-D053B0489017}" type="doc">
      <dgm:prSet loTypeId="relationship" loCatId="relationship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D374F014-189A-41AB-91A9-E485BC94E8A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/>
            <a:t>选择法</a:t>
          </a:r>
          <a:r>
            <a:rPr lang="zh-CN" altLang="en-US" sz="4800"/>
            <a:t/>
          </a:r>
          <a:endParaRPr lang="zh-CN" altLang="en-US" sz="4800"/>
        </a:p>
      </dgm:t>
    </dgm:pt>
    <dgm:pt modelId="{CA4248BD-28C2-44AE-89DD-EA5D35D7C32D}" cxnId="{48AD1BF4-BBFE-4420-B085-57B3A8F6919E}" type="parTrans">
      <dgm:prSet/>
      <dgm:spPr/>
      <dgm:t>
        <a:bodyPr/>
        <a:p>
          <a:endParaRPr lang="zh-CN" altLang="en-US"/>
        </a:p>
      </dgm:t>
    </dgm:pt>
    <dgm:pt modelId="{7C4B3588-D28F-43A0-8FF3-DC69D6235B8E}" cxnId="{48AD1BF4-BBFE-4420-B085-57B3A8F6919E}" type="sibTrans">
      <dgm:prSet/>
      <dgm:spPr/>
      <dgm:t>
        <a:bodyPr/>
        <a:p>
          <a:endParaRPr lang="zh-CN" altLang="en-US"/>
        </a:p>
      </dgm:t>
    </dgm:pt>
    <dgm:pt modelId="{3340FF78-BAE5-4AB2-9577-DA1FA6BA4D6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Aware</a:t>
          </a:r>
          <a:r>
            <a:rPr lang="en-US" altLang="zh-CN"/>
            <a:t/>
          </a:r>
          <a:endParaRPr lang="en-US" altLang="zh-CN"/>
        </a:p>
      </dgm:t>
    </dgm:pt>
    <dgm:pt modelId="{5288D671-CF2C-46F0-80EE-C3568C761E1A}" cxnId="{9CE02C80-DF75-4A13-9660-3310538AD8ED}" type="parTrans">
      <dgm:prSet/>
      <dgm:spPr/>
      <dgm:t>
        <a:bodyPr/>
        <a:p>
          <a:endParaRPr lang="zh-CN" altLang="en-US"/>
        </a:p>
      </dgm:t>
    </dgm:pt>
    <dgm:pt modelId="{135D9E4D-FD3E-4B4B-9F45-94E641EEE248}" cxnId="{9CE02C80-DF75-4A13-9660-3310538AD8ED}" type="sibTrans">
      <dgm:prSet/>
      <dgm:spPr/>
      <dgm:t>
        <a:bodyPr/>
        <a:p>
          <a:endParaRPr lang="zh-CN" altLang="en-US"/>
        </a:p>
      </dgm:t>
    </dgm:pt>
    <dgm:pt modelId="{87A3EDE2-CDC2-4E8C-8AFD-0ECB128461C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Breathe</a:t>
          </a:r>
          <a:r>
            <a:rPr lang="en-US" altLang="zh-CN"/>
            <a:t/>
          </a:r>
          <a:endParaRPr lang="en-US" altLang="zh-CN"/>
        </a:p>
      </dgm:t>
    </dgm:pt>
    <dgm:pt modelId="{A4C96B30-334E-43A6-92A2-6D288B60CDCC}" cxnId="{1B079C21-25E2-44C5-BDD3-F1C962A2B7E3}" type="parTrans">
      <dgm:prSet/>
      <dgm:spPr/>
      <dgm:t>
        <a:bodyPr/>
        <a:p>
          <a:endParaRPr lang="zh-CN" altLang="en-US"/>
        </a:p>
      </dgm:t>
    </dgm:pt>
    <dgm:pt modelId="{24B48152-ACE6-4B67-9F7A-5C76DE18CC76}" cxnId="{1B079C21-25E2-44C5-BDD3-F1C962A2B7E3}" type="sibTrans">
      <dgm:prSet/>
      <dgm:spPr/>
      <dgm:t>
        <a:bodyPr/>
        <a:p>
          <a:endParaRPr lang="zh-CN" altLang="en-US"/>
        </a:p>
      </dgm:t>
    </dgm:pt>
    <dgm:pt modelId="{2D3FEBBA-DA4D-4BE7-8F36-C38CBD6AEF0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Curiosity</a:t>
          </a:r>
          <a:r>
            <a:rPr lang="en-US" altLang="zh-CN"/>
            <a:t/>
          </a:r>
          <a:endParaRPr lang="en-US" altLang="zh-CN"/>
        </a:p>
      </dgm:t>
    </dgm:pt>
    <dgm:pt modelId="{8576F1F6-B965-4CD4-A32A-500780CB6366}" cxnId="{410B8C04-DBF5-46F3-A7B7-16B01FEA20CD}" type="parTrans">
      <dgm:prSet/>
      <dgm:spPr/>
      <dgm:t>
        <a:bodyPr/>
        <a:p>
          <a:endParaRPr lang="zh-CN" altLang="en-US"/>
        </a:p>
      </dgm:t>
    </dgm:pt>
    <dgm:pt modelId="{DABD333D-9B49-4EAB-8F1D-61935288F97E}" cxnId="{410B8C04-DBF5-46F3-A7B7-16B01FEA20CD}" type="sibTrans">
      <dgm:prSet/>
      <dgm:spPr/>
      <dgm:t>
        <a:bodyPr/>
        <a:p>
          <a:endParaRPr lang="zh-CN" altLang="en-US"/>
        </a:p>
      </dgm:t>
    </dgm:pt>
    <dgm:pt modelId="{3DC13666-B1C6-4D88-AFD1-08903E0021E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Choose</a:t>
          </a:r>
          <a:r>
            <a:rPr lang="en-US" altLang="zh-CN"/>
            <a:t/>
          </a:r>
          <a:endParaRPr lang="en-US" altLang="zh-CN"/>
        </a:p>
      </dgm:t>
    </dgm:pt>
    <dgm:pt modelId="{CFAAFEC6-DCB9-45D5-AE11-4A5F39314F8C}" cxnId="{30BEA2DC-4F0B-4428-9761-907E53A7F269}" type="parTrans">
      <dgm:prSet/>
      <dgm:spPr/>
      <dgm:t>
        <a:bodyPr/>
        <a:p>
          <a:endParaRPr lang="zh-CN" altLang="en-US"/>
        </a:p>
      </dgm:t>
    </dgm:pt>
    <dgm:pt modelId="{D5BCD541-E6CF-496D-919A-6DA824FC06B3}" cxnId="{30BEA2DC-4F0B-4428-9761-907E53A7F269}" type="sibTrans">
      <dgm:prSet/>
      <dgm:spPr/>
      <dgm:t>
        <a:bodyPr/>
        <a:p>
          <a:endParaRPr lang="zh-CN" altLang="en-US"/>
        </a:p>
      </dgm:t>
    </dgm:pt>
    <dgm:pt modelId="{857E696A-5E3D-4498-BC52-7AEC05C4E6F0}" type="pres">
      <dgm:prSet presAssocID="{08D6188C-E1B2-4137-A6CF-D053B0489017}" presName="composite" presStyleCnt="0">
        <dgm:presLayoutVars>
          <dgm:chMax val="1"/>
          <dgm:dir/>
          <dgm:resizeHandles val="exact"/>
        </dgm:presLayoutVars>
      </dgm:prSet>
      <dgm:spPr/>
    </dgm:pt>
    <dgm:pt modelId="{29B67FCB-4C3B-4654-81F0-3A98D2DD4D55}" type="pres">
      <dgm:prSet presAssocID="{08D6188C-E1B2-4137-A6CF-D053B0489017}" presName="radial" presStyleCnt="0">
        <dgm:presLayoutVars>
          <dgm:animLvl val="ctr"/>
        </dgm:presLayoutVars>
      </dgm:prSet>
      <dgm:spPr/>
    </dgm:pt>
    <dgm:pt modelId="{B085EB73-6392-4765-9102-B163C222E87B}" type="pres">
      <dgm:prSet presAssocID="{D374F014-189A-41AB-91A9-E485BC94E8AD}" presName="centerShape" presStyleLbl="vennNode1" presStyleIdx="0" presStyleCnt="5"/>
      <dgm:spPr/>
    </dgm:pt>
    <dgm:pt modelId="{CFEB999B-FCB5-4A1E-9FCF-217EFE3095CC}" type="pres">
      <dgm:prSet presAssocID="{3340FF78-BAE5-4AB2-9577-DA1FA6BA4D67}" presName="node" presStyleLbl="vennNode1" presStyleIdx="1" presStyleCnt="5">
        <dgm:presLayoutVars>
          <dgm:bulletEnabled val="1"/>
        </dgm:presLayoutVars>
      </dgm:prSet>
      <dgm:spPr/>
    </dgm:pt>
    <dgm:pt modelId="{E0288A90-BB24-4EA6-8F9F-276B2505167F}" type="pres">
      <dgm:prSet presAssocID="{87A3EDE2-CDC2-4E8C-8AFD-0ECB128461CC}" presName="node" presStyleLbl="vennNode1" presStyleIdx="2" presStyleCnt="5">
        <dgm:presLayoutVars>
          <dgm:bulletEnabled val="1"/>
        </dgm:presLayoutVars>
      </dgm:prSet>
      <dgm:spPr/>
    </dgm:pt>
    <dgm:pt modelId="{21C15334-587C-423B-AFF1-3EE64FA75145}" type="pres">
      <dgm:prSet presAssocID="{2D3FEBBA-DA4D-4BE7-8F36-C38CBD6AEF00}" presName="node" presStyleLbl="vennNode1" presStyleIdx="3" presStyleCnt="5">
        <dgm:presLayoutVars>
          <dgm:bulletEnabled val="1"/>
        </dgm:presLayoutVars>
      </dgm:prSet>
      <dgm:spPr/>
    </dgm:pt>
    <dgm:pt modelId="{344EB338-71FA-419C-9777-8D2B839A1974}" type="pres">
      <dgm:prSet presAssocID="{3DC13666-B1C6-4D88-AFD1-08903E0021E8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48AD1BF4-BBFE-4420-B085-57B3A8F6919E}" srcId="{08D6188C-E1B2-4137-A6CF-D053B0489017}" destId="{D374F014-189A-41AB-91A9-E485BC94E8AD}" srcOrd="0" destOrd="0" parTransId="{CA4248BD-28C2-44AE-89DD-EA5D35D7C32D}" sibTransId="{7C4B3588-D28F-43A0-8FF3-DC69D6235B8E}"/>
    <dgm:cxn modelId="{9CE02C80-DF75-4A13-9660-3310538AD8ED}" srcId="{D374F014-189A-41AB-91A9-E485BC94E8AD}" destId="{3340FF78-BAE5-4AB2-9577-DA1FA6BA4D67}" srcOrd="0" destOrd="0" parTransId="{5288D671-CF2C-46F0-80EE-C3568C761E1A}" sibTransId="{135D9E4D-FD3E-4B4B-9F45-94E641EEE248}"/>
    <dgm:cxn modelId="{1B079C21-25E2-44C5-BDD3-F1C962A2B7E3}" srcId="{D374F014-189A-41AB-91A9-E485BC94E8AD}" destId="{87A3EDE2-CDC2-4E8C-8AFD-0ECB128461CC}" srcOrd="1" destOrd="0" parTransId="{A4C96B30-334E-43A6-92A2-6D288B60CDCC}" sibTransId="{24B48152-ACE6-4B67-9F7A-5C76DE18CC76}"/>
    <dgm:cxn modelId="{410B8C04-DBF5-46F3-A7B7-16B01FEA20CD}" srcId="{D374F014-189A-41AB-91A9-E485BC94E8AD}" destId="{2D3FEBBA-DA4D-4BE7-8F36-C38CBD6AEF00}" srcOrd="2" destOrd="0" parTransId="{8576F1F6-B965-4CD4-A32A-500780CB6366}" sibTransId="{DABD333D-9B49-4EAB-8F1D-61935288F97E}"/>
    <dgm:cxn modelId="{30BEA2DC-4F0B-4428-9761-907E53A7F269}" srcId="{D374F014-189A-41AB-91A9-E485BC94E8AD}" destId="{3DC13666-B1C6-4D88-AFD1-08903E0021E8}" srcOrd="3" destOrd="0" parTransId="{CFAAFEC6-DCB9-45D5-AE11-4A5F39314F8C}" sibTransId="{D5BCD541-E6CF-496D-919A-6DA824FC06B3}"/>
    <dgm:cxn modelId="{AF8799F3-3B6A-4E30-ABA5-D64EEBEB6B2C}" type="presOf" srcId="{08D6188C-E1B2-4137-A6CF-D053B0489017}" destId="{857E696A-5E3D-4498-BC52-7AEC05C4E6F0}" srcOrd="0" destOrd="0" presId="urn:microsoft.com/office/officeart/2005/8/layout/radial3"/>
    <dgm:cxn modelId="{A592852C-5BF0-49D7-BE24-C3D9B8A06BBB}" type="presParOf" srcId="{857E696A-5E3D-4498-BC52-7AEC05C4E6F0}" destId="{29B67FCB-4C3B-4654-81F0-3A98D2DD4D55}" srcOrd="0" destOrd="0" presId="urn:microsoft.com/office/officeart/2005/8/layout/radial3"/>
    <dgm:cxn modelId="{1FBBB6DF-DF1B-47E8-97EA-6988F0941D87}" type="presParOf" srcId="{29B67FCB-4C3B-4654-81F0-3A98D2DD4D55}" destId="{B085EB73-6392-4765-9102-B163C222E87B}" srcOrd="0" destOrd="0" presId="urn:microsoft.com/office/officeart/2005/8/layout/radial3"/>
    <dgm:cxn modelId="{3533C564-399B-4764-A6CA-D1F623EDB779}" type="presOf" srcId="{D374F014-189A-41AB-91A9-E485BC94E8AD}" destId="{B085EB73-6392-4765-9102-B163C222E87B}" srcOrd="0" destOrd="0" presId="urn:microsoft.com/office/officeart/2005/8/layout/radial3"/>
    <dgm:cxn modelId="{11CDA7FA-DA1A-4930-931E-F33085FBA839}" type="presParOf" srcId="{29B67FCB-4C3B-4654-81F0-3A98D2DD4D55}" destId="{CFEB999B-FCB5-4A1E-9FCF-217EFE3095CC}" srcOrd="1" destOrd="0" presId="urn:microsoft.com/office/officeart/2005/8/layout/radial3"/>
    <dgm:cxn modelId="{9FB1D648-0072-4546-9E34-A569A0BDC128}" type="presOf" srcId="{3340FF78-BAE5-4AB2-9577-DA1FA6BA4D67}" destId="{CFEB999B-FCB5-4A1E-9FCF-217EFE3095CC}" srcOrd="0" destOrd="0" presId="urn:microsoft.com/office/officeart/2005/8/layout/radial3"/>
    <dgm:cxn modelId="{FE5B8DE5-335C-4C9D-A64A-EC05CF53AE9B}" type="presParOf" srcId="{29B67FCB-4C3B-4654-81F0-3A98D2DD4D55}" destId="{E0288A90-BB24-4EA6-8F9F-276B2505167F}" srcOrd="2" destOrd="0" presId="urn:microsoft.com/office/officeart/2005/8/layout/radial3"/>
    <dgm:cxn modelId="{DC7E359F-0765-4902-88AF-09986456689A}" type="presOf" srcId="{87A3EDE2-CDC2-4E8C-8AFD-0ECB128461CC}" destId="{E0288A90-BB24-4EA6-8F9F-276B2505167F}" srcOrd="0" destOrd="0" presId="urn:microsoft.com/office/officeart/2005/8/layout/radial3"/>
    <dgm:cxn modelId="{7FFD3FC4-D969-491C-B13E-8751A8B3B071}" type="presParOf" srcId="{29B67FCB-4C3B-4654-81F0-3A98D2DD4D55}" destId="{21C15334-587C-423B-AFF1-3EE64FA75145}" srcOrd="3" destOrd="0" presId="urn:microsoft.com/office/officeart/2005/8/layout/radial3"/>
    <dgm:cxn modelId="{9BA0A7F0-E599-4CDD-8BE0-367679EA3D97}" type="presOf" srcId="{2D3FEBBA-DA4D-4BE7-8F36-C38CBD6AEF00}" destId="{21C15334-587C-423B-AFF1-3EE64FA75145}" srcOrd="0" destOrd="0" presId="urn:microsoft.com/office/officeart/2005/8/layout/radial3"/>
    <dgm:cxn modelId="{B7DA61F6-B300-41A1-859A-527B0C7FF299}" type="presParOf" srcId="{29B67FCB-4C3B-4654-81F0-3A98D2DD4D55}" destId="{344EB338-71FA-419C-9777-8D2B839A1974}" srcOrd="4" destOrd="0" presId="urn:microsoft.com/office/officeart/2005/8/layout/radial3"/>
    <dgm:cxn modelId="{96E86A13-8DEE-4FAD-8A09-98D390486DF1}" type="presOf" srcId="{3DC13666-B1C6-4D88-AFD1-08903E0021E8}" destId="{344EB338-71FA-419C-9777-8D2B839A1974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3FF9A-D14D-4FEF-AB1B-9A37301A6284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</dgm:pt>
    <dgm:pt modelId="{1034FEB5-A03A-4CA2-A076-E8EC6ED5FE3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/>
            <a:t>共同的信念和理解</a:t>
          </a:r>
          <a:r>
            <a:rPr lang="zh-CN" altLang="en-US" sz="2800"/>
            <a:t/>
          </a:r>
          <a:endParaRPr lang="zh-CN" altLang="en-US" sz="2800"/>
        </a:p>
      </dgm:t>
    </dgm:pt>
    <dgm:pt modelId="{02FFF727-8F6D-4C0C-8965-23714FFE0D46}" cxnId="{D6388A33-9E2F-4C43-9B81-6432AAE8A650}" type="parTrans">
      <dgm:prSet/>
      <dgm:spPr/>
    </dgm:pt>
    <dgm:pt modelId="{27627A2C-C31B-48C3-8561-218EEA6BB751}" cxnId="{D6388A33-9E2F-4C43-9B81-6432AAE8A650}" type="sibTrans">
      <dgm:prSet/>
      <dgm:spPr/>
    </dgm:pt>
    <dgm:pt modelId="{07804D65-B857-43DC-8AF8-F5310C8A925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/>
            <a:t>共同的标准</a:t>
          </a:r>
          <a:r>
            <a:rPr lang="zh-CN" altLang="en-US" sz="2800"/>
            <a:t/>
          </a:r>
          <a:endParaRPr lang="zh-CN" altLang="en-US" sz="2800"/>
        </a:p>
      </dgm:t>
    </dgm:pt>
    <dgm:pt modelId="{B0C8065F-D400-41C9-B576-EDC25611F23D}" cxnId="{56B8351A-8219-4B69-8EB0-041E554BE459}" type="parTrans">
      <dgm:prSet/>
      <dgm:spPr/>
    </dgm:pt>
    <dgm:pt modelId="{033D64D5-CC10-4917-BAD2-C3D556F9C854}" cxnId="{56B8351A-8219-4B69-8EB0-041E554BE459}" type="sibTrans">
      <dgm:prSet/>
      <dgm:spPr/>
    </dgm:pt>
    <dgm:pt modelId="{8606FE70-AF6E-4175-8F14-FE0F24E767EB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/>
            <a:t>共同的目标</a:t>
          </a:r>
          <a:r>
            <a:rPr lang="zh-CN" altLang="en-US" sz="2800"/>
            <a:t/>
          </a:r>
          <a:endParaRPr lang="zh-CN" altLang="en-US" sz="2800"/>
        </a:p>
      </dgm:t>
    </dgm:pt>
    <dgm:pt modelId="{A7135B97-5F0E-4193-8AE0-86BE29E17076}" cxnId="{45693051-96D9-429B-A8D5-CFD25B5F7D28}" type="parTrans">
      <dgm:prSet/>
      <dgm:spPr/>
    </dgm:pt>
    <dgm:pt modelId="{BE7B0713-70AB-4DA3-B6EB-D54F04680FC9}" cxnId="{45693051-96D9-429B-A8D5-CFD25B5F7D28}" type="sibTrans">
      <dgm:prSet/>
      <dgm:spPr/>
    </dgm:pt>
    <dgm:pt modelId="{559C2B3A-379F-4C35-A339-5499CB042C33}" type="pres">
      <dgm:prSet presAssocID="{00C3FF9A-D14D-4FEF-AB1B-9A37301A6284}" presName="arrowDiagram" presStyleCnt="0">
        <dgm:presLayoutVars>
          <dgm:chMax val="5"/>
          <dgm:dir/>
          <dgm:resizeHandles val="exact"/>
        </dgm:presLayoutVars>
      </dgm:prSet>
      <dgm:spPr/>
    </dgm:pt>
    <dgm:pt modelId="{A7714133-905D-4994-BEED-F8C5B479726D}" type="pres">
      <dgm:prSet presAssocID="{00C3FF9A-D14D-4FEF-AB1B-9A37301A6284}" presName="arrow" presStyleLbl="bgShp" presStyleIdx="0" presStyleCnt="1"/>
      <dgm:spPr/>
    </dgm:pt>
    <dgm:pt modelId="{052832B6-721F-41BC-BB07-0E7200FF9BB3}" type="pres">
      <dgm:prSet presAssocID="{00C3FF9A-D14D-4FEF-AB1B-9A37301A6284}" presName="arrowDiagram3" presStyleCnt="0"/>
      <dgm:spPr/>
    </dgm:pt>
    <dgm:pt modelId="{CE869124-7AF6-4161-807B-EED43EBB4DDA}" type="pres">
      <dgm:prSet presAssocID="{1034FEB5-A03A-4CA2-A076-E8EC6ED5FE3D}" presName="bullet3a" presStyleLbl="node1" presStyleIdx="0" presStyleCnt="3"/>
      <dgm:spPr/>
    </dgm:pt>
    <dgm:pt modelId="{BA26A4E9-4AE2-42DB-AE25-A9132A5F87A8}" type="pres">
      <dgm:prSet presAssocID="{1034FEB5-A03A-4CA2-A076-E8EC6ED5FE3D}" presName="textBox3a" presStyleLbl="revTx" presStyleIdx="0" presStyleCnt="3">
        <dgm:presLayoutVars>
          <dgm:bulletEnabled val="1"/>
        </dgm:presLayoutVars>
      </dgm:prSet>
      <dgm:spPr/>
    </dgm:pt>
    <dgm:pt modelId="{133B1644-2587-4D7F-B67D-6D81855D4046}" type="pres">
      <dgm:prSet presAssocID="{07804D65-B857-43DC-8AF8-F5310C8A9254}" presName="bullet3b" presStyleLbl="node1" presStyleIdx="1" presStyleCnt="3"/>
      <dgm:spPr/>
    </dgm:pt>
    <dgm:pt modelId="{EBBDF3BA-41CE-430B-B3E9-E71FAE47D0E3}" type="pres">
      <dgm:prSet presAssocID="{07804D65-B857-43DC-8AF8-F5310C8A9254}" presName="textBox3b" presStyleLbl="revTx" presStyleIdx="1" presStyleCnt="3">
        <dgm:presLayoutVars>
          <dgm:bulletEnabled val="1"/>
        </dgm:presLayoutVars>
      </dgm:prSet>
      <dgm:spPr/>
    </dgm:pt>
    <dgm:pt modelId="{61ECD666-B2E5-46DC-8842-3B7561C8DC34}" type="pres">
      <dgm:prSet presAssocID="{8606FE70-AF6E-4175-8F14-FE0F24E767EB}" presName="bullet3c" presStyleLbl="node1" presStyleIdx="2" presStyleCnt="3"/>
      <dgm:spPr/>
    </dgm:pt>
    <dgm:pt modelId="{DF0CDB76-03D3-4BEF-AA13-668011A3FA1A}" type="pres">
      <dgm:prSet presAssocID="{8606FE70-AF6E-4175-8F14-FE0F24E767EB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D6388A33-9E2F-4C43-9B81-6432AAE8A650}" srcId="{00C3FF9A-D14D-4FEF-AB1B-9A37301A6284}" destId="{1034FEB5-A03A-4CA2-A076-E8EC6ED5FE3D}" srcOrd="0" destOrd="0" parTransId="{02FFF727-8F6D-4C0C-8965-23714FFE0D46}" sibTransId="{27627A2C-C31B-48C3-8561-218EEA6BB751}"/>
    <dgm:cxn modelId="{56B8351A-8219-4B69-8EB0-041E554BE459}" srcId="{00C3FF9A-D14D-4FEF-AB1B-9A37301A6284}" destId="{07804D65-B857-43DC-8AF8-F5310C8A9254}" srcOrd="1" destOrd="0" parTransId="{B0C8065F-D400-41C9-B576-EDC25611F23D}" sibTransId="{033D64D5-CC10-4917-BAD2-C3D556F9C854}"/>
    <dgm:cxn modelId="{45693051-96D9-429B-A8D5-CFD25B5F7D28}" srcId="{00C3FF9A-D14D-4FEF-AB1B-9A37301A6284}" destId="{8606FE70-AF6E-4175-8F14-FE0F24E767EB}" srcOrd="2" destOrd="0" parTransId="{A7135B97-5F0E-4193-8AE0-86BE29E17076}" sibTransId="{BE7B0713-70AB-4DA3-B6EB-D54F04680FC9}"/>
    <dgm:cxn modelId="{263A58DC-2CCB-4808-A419-BD9BCA07C9B4}" type="presOf" srcId="{00C3FF9A-D14D-4FEF-AB1B-9A37301A6284}" destId="{559C2B3A-379F-4C35-A339-5499CB042C33}" srcOrd="0" destOrd="0" presId="urn:microsoft.com/office/officeart/2005/8/layout/arrow2"/>
    <dgm:cxn modelId="{7F2AD217-7E29-48DA-916C-649590E8E241}" type="presParOf" srcId="{559C2B3A-379F-4C35-A339-5499CB042C33}" destId="{A7714133-905D-4994-BEED-F8C5B479726D}" srcOrd="0" destOrd="0" presId="urn:microsoft.com/office/officeart/2005/8/layout/arrow2"/>
    <dgm:cxn modelId="{AD2DD78E-FC67-4C1A-B304-D468AFB900D8}" type="presParOf" srcId="{559C2B3A-379F-4C35-A339-5499CB042C33}" destId="{052832B6-721F-41BC-BB07-0E7200FF9BB3}" srcOrd="1" destOrd="0" presId="urn:microsoft.com/office/officeart/2005/8/layout/arrow2"/>
    <dgm:cxn modelId="{D8E05194-CC4E-49F8-A4D7-7459EF3AF648}" type="presParOf" srcId="{052832B6-721F-41BC-BB07-0E7200FF9BB3}" destId="{CE869124-7AF6-4161-807B-EED43EBB4DDA}" srcOrd="0" destOrd="1" presId="urn:microsoft.com/office/officeart/2005/8/layout/arrow2"/>
    <dgm:cxn modelId="{C0209C90-C103-449B-91AF-0EC73E63EFE7}" type="presParOf" srcId="{052832B6-721F-41BC-BB07-0E7200FF9BB3}" destId="{BA26A4E9-4AE2-42DB-AE25-A9132A5F87A8}" srcOrd="1" destOrd="1" presId="urn:microsoft.com/office/officeart/2005/8/layout/arrow2"/>
    <dgm:cxn modelId="{5117D40B-5A63-469D-9990-EBA280D0E23D}" type="presOf" srcId="{1034FEB5-A03A-4CA2-A076-E8EC6ED5FE3D}" destId="{BA26A4E9-4AE2-42DB-AE25-A9132A5F87A8}" srcOrd="0" destOrd="0" presId="urn:microsoft.com/office/officeart/2005/8/layout/arrow2"/>
    <dgm:cxn modelId="{B8EC25D4-F739-4E74-B023-46654048A4A9}" type="presParOf" srcId="{052832B6-721F-41BC-BB07-0E7200FF9BB3}" destId="{133B1644-2587-4D7F-B67D-6D81855D4046}" srcOrd="2" destOrd="1" presId="urn:microsoft.com/office/officeart/2005/8/layout/arrow2"/>
    <dgm:cxn modelId="{2D5A97F3-8D5B-497A-912A-B4A56258AB1C}" type="presParOf" srcId="{052832B6-721F-41BC-BB07-0E7200FF9BB3}" destId="{EBBDF3BA-41CE-430B-B3E9-E71FAE47D0E3}" srcOrd="3" destOrd="1" presId="urn:microsoft.com/office/officeart/2005/8/layout/arrow2"/>
    <dgm:cxn modelId="{0BE45D81-091B-4B8B-8267-3183DD3E1803}" type="presOf" srcId="{07804D65-B857-43DC-8AF8-F5310C8A9254}" destId="{EBBDF3BA-41CE-430B-B3E9-E71FAE47D0E3}" srcOrd="0" destOrd="0" presId="urn:microsoft.com/office/officeart/2005/8/layout/arrow2"/>
    <dgm:cxn modelId="{A81BA4E0-FAC8-4E9F-A292-8404C633F9E7}" type="presParOf" srcId="{052832B6-721F-41BC-BB07-0E7200FF9BB3}" destId="{61ECD666-B2E5-46DC-8842-3B7561C8DC34}" srcOrd="4" destOrd="1" presId="urn:microsoft.com/office/officeart/2005/8/layout/arrow2"/>
    <dgm:cxn modelId="{42635808-2BE0-41BF-852F-3175CBA9EB90}" type="presParOf" srcId="{052832B6-721F-41BC-BB07-0E7200FF9BB3}" destId="{DF0CDB76-03D3-4BEF-AA13-668011A3FA1A}" srcOrd="5" destOrd="1" presId="urn:microsoft.com/office/officeart/2005/8/layout/arrow2"/>
    <dgm:cxn modelId="{03D56D75-11CC-4288-8731-40442E753D00}" type="presOf" srcId="{8606FE70-AF6E-4175-8F14-FE0F24E767EB}" destId="{DF0CDB76-03D3-4BEF-AA13-668011A3FA1A}" srcOrd="0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0C4C82-EB2B-4CC7-89D2-862865A0971F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E22E65A9-1555-417F-9283-66F8126E464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世界</a:t>
          </a:r>
          <a:r>
            <a:rPr lang="zh-CN" altLang="en-US"/>
            <a:t/>
          </a:r>
          <a:endParaRPr lang="zh-CN" altLang="en-US"/>
        </a:p>
      </dgm:t>
    </dgm:pt>
    <dgm:pt modelId="{BCBC0FFB-CA41-4DB3-B5A4-630BACEF34D1}" cxnId="{566399C7-DE14-47E9-87D6-35FE53AE56C6}" type="parTrans">
      <dgm:prSet/>
      <dgm:spPr/>
      <dgm:t>
        <a:bodyPr/>
        <a:p>
          <a:endParaRPr lang="zh-CN" altLang="en-US"/>
        </a:p>
      </dgm:t>
    </dgm:pt>
    <dgm:pt modelId="{77BB2130-5A78-4E80-8AEF-67C24B27E358}" cxnId="{566399C7-DE14-47E9-87D6-35FE53AE56C6}" type="sibTrans">
      <dgm:prSet/>
      <dgm:spPr/>
      <dgm:t>
        <a:bodyPr/>
        <a:p>
          <a:endParaRPr lang="zh-CN" altLang="en-US"/>
        </a:p>
      </dgm:t>
    </dgm:pt>
    <dgm:pt modelId="{13CED81B-493C-488E-A1F9-EE6BB577445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中国</a:t>
          </a:r>
          <a:r>
            <a:rPr lang="zh-CN" altLang="en-US"/>
            <a:t/>
          </a:r>
          <a:endParaRPr lang="zh-CN" altLang="en-US"/>
        </a:p>
      </dgm:t>
    </dgm:pt>
    <dgm:pt modelId="{AB58FB69-4F73-4816-AC2E-A0F4EAD1E1B3}" cxnId="{EB8EB6E2-2EA8-4DDE-A3E6-058A65C153E0}" type="parTrans">
      <dgm:prSet/>
      <dgm:spPr/>
      <dgm:t>
        <a:bodyPr/>
        <a:p>
          <a:endParaRPr lang="zh-CN" altLang="en-US"/>
        </a:p>
      </dgm:t>
    </dgm:pt>
    <dgm:pt modelId="{713F5883-48B7-4EE1-8706-B8735CD75934}" cxnId="{EB8EB6E2-2EA8-4DDE-A3E6-058A65C153E0}" type="sibTrans">
      <dgm:prSet/>
      <dgm:spPr/>
      <dgm:t>
        <a:bodyPr/>
        <a:p>
          <a:endParaRPr lang="zh-CN" altLang="en-US"/>
        </a:p>
      </dgm:t>
    </dgm:pt>
    <dgm:pt modelId="{31AA114F-04D8-4798-AE8E-DFBC06443F2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公司</a:t>
          </a:r>
          <a:r>
            <a:rPr lang="zh-CN" altLang="en-US"/>
            <a:t/>
          </a:r>
          <a:endParaRPr lang="zh-CN" altLang="en-US"/>
        </a:p>
      </dgm:t>
    </dgm:pt>
    <dgm:pt modelId="{ED0CB551-7202-4C1F-B4AB-275E3E5D6868}" cxnId="{7FDFE1F2-B996-47A2-9A5C-916AE0934226}" type="parTrans">
      <dgm:prSet/>
      <dgm:spPr/>
      <dgm:t>
        <a:bodyPr/>
        <a:p>
          <a:endParaRPr lang="zh-CN" altLang="en-US"/>
        </a:p>
      </dgm:t>
    </dgm:pt>
    <dgm:pt modelId="{C9C87DC9-D3FA-446B-8511-3848C8B55EEE}" cxnId="{7FDFE1F2-B996-47A2-9A5C-916AE0934226}" type="sibTrans">
      <dgm:prSet/>
      <dgm:spPr/>
      <dgm:t>
        <a:bodyPr/>
        <a:p>
          <a:endParaRPr lang="zh-CN" altLang="en-US"/>
        </a:p>
      </dgm:t>
    </dgm:pt>
    <dgm:pt modelId="{16B437AA-799C-427F-B986-4374C482B54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人</a:t>
          </a:r>
          <a:r>
            <a:rPr lang="zh-CN" altLang="en-US"/>
            <a:t/>
          </a:r>
          <a:endParaRPr lang="zh-CN" altLang="en-US"/>
        </a:p>
      </dgm:t>
    </dgm:pt>
    <dgm:pt modelId="{E3D9B19F-CCE9-42A4-9DFE-A4DB656147CE}" cxnId="{493D3F02-1345-490F-B5F8-7F7731015DE7}" type="parTrans">
      <dgm:prSet/>
      <dgm:spPr/>
      <dgm:t>
        <a:bodyPr/>
        <a:p>
          <a:endParaRPr lang="zh-CN" altLang="en-US"/>
        </a:p>
      </dgm:t>
    </dgm:pt>
    <dgm:pt modelId="{4D9CE16A-6247-4D17-9D99-C3B0220DDEFC}" cxnId="{493D3F02-1345-490F-B5F8-7F7731015DE7}" type="sibTrans">
      <dgm:prSet/>
      <dgm:spPr/>
      <dgm:t>
        <a:bodyPr/>
        <a:p>
          <a:endParaRPr lang="zh-CN" altLang="en-US"/>
        </a:p>
      </dgm:t>
    </dgm:pt>
    <dgm:pt modelId="{0E486A5C-BE34-45FE-B096-B0B721B7E9BA}" type="pres">
      <dgm:prSet presAssocID="{2A0C4C82-EB2B-4CC7-89D2-862865A0971F}" presName="Name0" presStyleCnt="0">
        <dgm:presLayoutVars>
          <dgm:chMax val="7"/>
          <dgm:resizeHandles val="exact"/>
        </dgm:presLayoutVars>
      </dgm:prSet>
      <dgm:spPr/>
    </dgm:pt>
    <dgm:pt modelId="{1864773F-4CFD-45B4-B98C-14D1DB606852}" type="pres">
      <dgm:prSet presAssocID="{2A0C4C82-EB2B-4CC7-89D2-862865A0971F}" presName="comp1" presStyleCnt="0"/>
      <dgm:spPr/>
    </dgm:pt>
    <dgm:pt modelId="{A56EDA3E-7953-4AA3-9354-05F451EB6B68}" type="pres">
      <dgm:prSet presAssocID="{2A0C4C82-EB2B-4CC7-89D2-862865A0971F}" presName="circle1" presStyleLbl="node1" presStyleIdx="0" presStyleCnt="4"/>
      <dgm:spPr/>
    </dgm:pt>
    <dgm:pt modelId="{BF5BA277-7838-434E-B219-55FA8F2456B4}" type="pres">
      <dgm:prSet presAssocID="{2A0C4C82-EB2B-4CC7-89D2-862865A0971F}" presName="c1text" presStyleCnt="0">
        <dgm:presLayoutVars>
          <dgm:bulletEnabled val="1"/>
        </dgm:presLayoutVars>
      </dgm:prSet>
      <dgm:spPr/>
    </dgm:pt>
    <dgm:pt modelId="{BEDCE6B3-3BFC-4779-AD2D-BC8444385C49}" type="pres">
      <dgm:prSet presAssocID="{2A0C4C82-EB2B-4CC7-89D2-862865A0971F}" presName="comp2" presStyleCnt="0"/>
      <dgm:spPr/>
    </dgm:pt>
    <dgm:pt modelId="{BA5C09D7-4716-4992-ADEB-3511B1F27097}" type="pres">
      <dgm:prSet presAssocID="{2A0C4C82-EB2B-4CC7-89D2-862865A0971F}" presName="circle2" presStyleLbl="node1" presStyleIdx="1" presStyleCnt="4"/>
      <dgm:spPr/>
    </dgm:pt>
    <dgm:pt modelId="{AE461137-9FB8-4B97-837A-96EC8B5F2806}" type="pres">
      <dgm:prSet presAssocID="{2A0C4C82-EB2B-4CC7-89D2-862865A0971F}" presName="c2text" presStyleCnt="0">
        <dgm:presLayoutVars>
          <dgm:bulletEnabled val="1"/>
        </dgm:presLayoutVars>
      </dgm:prSet>
      <dgm:spPr/>
    </dgm:pt>
    <dgm:pt modelId="{75967305-73AC-4FB0-801A-916324E83C16}" type="pres">
      <dgm:prSet presAssocID="{2A0C4C82-EB2B-4CC7-89D2-862865A0971F}" presName="comp3" presStyleCnt="0"/>
      <dgm:spPr/>
    </dgm:pt>
    <dgm:pt modelId="{23C17276-678F-4919-BC51-DFDDB28EDC38}" type="pres">
      <dgm:prSet presAssocID="{2A0C4C82-EB2B-4CC7-89D2-862865A0971F}" presName="circle3" presStyleLbl="node1" presStyleIdx="2" presStyleCnt="4"/>
      <dgm:spPr/>
    </dgm:pt>
    <dgm:pt modelId="{A3483A07-8E37-497D-9880-70A3433D0333}" type="pres">
      <dgm:prSet presAssocID="{2A0C4C82-EB2B-4CC7-89D2-862865A0971F}" presName="c3text" presStyleCnt="0">
        <dgm:presLayoutVars>
          <dgm:bulletEnabled val="1"/>
        </dgm:presLayoutVars>
      </dgm:prSet>
      <dgm:spPr/>
    </dgm:pt>
    <dgm:pt modelId="{1603DCEC-D4EF-4BEE-8E50-3EFDB53E61F8}" type="pres">
      <dgm:prSet presAssocID="{2A0C4C82-EB2B-4CC7-89D2-862865A0971F}" presName="comp4" presStyleCnt="0"/>
      <dgm:spPr/>
    </dgm:pt>
    <dgm:pt modelId="{1D7E2AF0-B3DD-4367-AE97-604E8A87CFBB}" type="pres">
      <dgm:prSet presAssocID="{2A0C4C82-EB2B-4CC7-89D2-862865A0971F}" presName="circle4" presStyleLbl="node1" presStyleIdx="3" presStyleCnt="4"/>
      <dgm:spPr/>
    </dgm:pt>
    <dgm:pt modelId="{DE9A7D17-3C3E-461A-86CF-3EAC41375F90}" type="pres">
      <dgm:prSet presAssocID="{2A0C4C82-EB2B-4CC7-89D2-862865A0971F}" presName="c4text" presStyleCnt="0">
        <dgm:presLayoutVars>
          <dgm:bulletEnabled val="1"/>
        </dgm:presLayoutVars>
      </dgm:prSet>
      <dgm:spPr/>
    </dgm:pt>
  </dgm:ptLst>
  <dgm:cxnLst>
    <dgm:cxn modelId="{566399C7-DE14-47E9-87D6-35FE53AE56C6}" srcId="{2A0C4C82-EB2B-4CC7-89D2-862865A0971F}" destId="{E22E65A9-1555-417F-9283-66F8126E4649}" srcOrd="0" destOrd="0" parTransId="{BCBC0FFB-CA41-4DB3-B5A4-630BACEF34D1}" sibTransId="{77BB2130-5A78-4E80-8AEF-67C24B27E358}"/>
    <dgm:cxn modelId="{EB8EB6E2-2EA8-4DDE-A3E6-058A65C153E0}" srcId="{2A0C4C82-EB2B-4CC7-89D2-862865A0971F}" destId="{13CED81B-493C-488E-A1F9-EE6BB5774458}" srcOrd="1" destOrd="0" parTransId="{AB58FB69-4F73-4816-AC2E-A0F4EAD1E1B3}" sibTransId="{713F5883-48B7-4EE1-8706-B8735CD75934}"/>
    <dgm:cxn modelId="{7FDFE1F2-B996-47A2-9A5C-916AE0934226}" srcId="{2A0C4C82-EB2B-4CC7-89D2-862865A0971F}" destId="{31AA114F-04D8-4798-AE8E-DFBC06443F20}" srcOrd="2" destOrd="0" parTransId="{ED0CB551-7202-4C1F-B4AB-275E3E5D6868}" sibTransId="{C9C87DC9-D3FA-446B-8511-3848C8B55EEE}"/>
    <dgm:cxn modelId="{493D3F02-1345-490F-B5F8-7F7731015DE7}" srcId="{2A0C4C82-EB2B-4CC7-89D2-862865A0971F}" destId="{16B437AA-799C-427F-B986-4374C482B543}" srcOrd="3" destOrd="0" parTransId="{E3D9B19F-CCE9-42A4-9DFE-A4DB656147CE}" sibTransId="{4D9CE16A-6247-4D17-9D99-C3B0220DDEFC}"/>
    <dgm:cxn modelId="{3E69D581-8E85-4A29-9F42-0582722E4D81}" type="presOf" srcId="{2A0C4C82-EB2B-4CC7-89D2-862865A0971F}" destId="{0E486A5C-BE34-45FE-B096-B0B721B7E9BA}" srcOrd="0" destOrd="0" presId="urn:microsoft.com/office/officeart/2005/8/layout/venn2"/>
    <dgm:cxn modelId="{2C84EF2F-32F7-4678-9A14-8B2B2609F363}" type="presParOf" srcId="{0E486A5C-BE34-45FE-B096-B0B721B7E9BA}" destId="{1864773F-4CFD-45B4-B98C-14D1DB606852}" srcOrd="0" destOrd="0" presId="urn:microsoft.com/office/officeart/2005/8/layout/venn2"/>
    <dgm:cxn modelId="{6CB4BE71-5C95-4753-9FBD-C27597F5919D}" type="presParOf" srcId="{1864773F-4CFD-45B4-B98C-14D1DB606852}" destId="{A56EDA3E-7953-4AA3-9354-05F451EB6B68}" srcOrd="0" destOrd="0" presId="urn:microsoft.com/office/officeart/2005/8/layout/venn2"/>
    <dgm:cxn modelId="{0FE15466-BBC9-4E91-8936-00656B191214}" type="presOf" srcId="{E22E65A9-1555-417F-9283-66F8126E4649}" destId="{A56EDA3E-7953-4AA3-9354-05F451EB6B68}" srcOrd="0" destOrd="0" presId="urn:microsoft.com/office/officeart/2005/8/layout/venn2"/>
    <dgm:cxn modelId="{F628ADE6-1B04-4DD4-9C0A-EC71EBE58971}" type="presParOf" srcId="{1864773F-4CFD-45B4-B98C-14D1DB606852}" destId="{BF5BA277-7838-434E-B219-55FA8F2456B4}" srcOrd="1" destOrd="0" presId="urn:microsoft.com/office/officeart/2005/8/layout/venn2"/>
    <dgm:cxn modelId="{719E4B20-DD77-47A8-B8AD-26A5A8F7FB96}" type="presOf" srcId="{E22E65A9-1555-417F-9283-66F8126E4649}" destId="{BF5BA277-7838-434E-B219-55FA8F2456B4}" srcOrd="1" destOrd="0" presId="urn:microsoft.com/office/officeart/2005/8/layout/venn2"/>
    <dgm:cxn modelId="{F5A572EE-48DC-482C-8464-B50055584A29}" type="presParOf" srcId="{0E486A5C-BE34-45FE-B096-B0B721B7E9BA}" destId="{BEDCE6B3-3BFC-4779-AD2D-BC8444385C49}" srcOrd="1" destOrd="0" presId="urn:microsoft.com/office/officeart/2005/8/layout/venn2"/>
    <dgm:cxn modelId="{45D79AB4-21AB-4360-B7BD-B2966E7F7D5F}" type="presParOf" srcId="{BEDCE6B3-3BFC-4779-AD2D-BC8444385C49}" destId="{BA5C09D7-4716-4992-ADEB-3511B1F27097}" srcOrd="0" destOrd="1" presId="urn:microsoft.com/office/officeart/2005/8/layout/venn2"/>
    <dgm:cxn modelId="{3273E54D-6A69-470C-B971-94F57444FA31}" type="presOf" srcId="{13CED81B-493C-488E-A1F9-EE6BB5774458}" destId="{BA5C09D7-4716-4992-ADEB-3511B1F27097}" srcOrd="0" destOrd="0" presId="urn:microsoft.com/office/officeart/2005/8/layout/venn2"/>
    <dgm:cxn modelId="{E9885996-92F1-4DC5-9328-88C8160FF15B}" type="presParOf" srcId="{BEDCE6B3-3BFC-4779-AD2D-BC8444385C49}" destId="{AE461137-9FB8-4B97-837A-96EC8B5F2806}" srcOrd="1" destOrd="1" presId="urn:microsoft.com/office/officeart/2005/8/layout/venn2"/>
    <dgm:cxn modelId="{47463FBE-6753-48F7-BA4B-C0C810681539}" type="presOf" srcId="{13CED81B-493C-488E-A1F9-EE6BB5774458}" destId="{AE461137-9FB8-4B97-837A-96EC8B5F2806}" srcOrd="1" destOrd="0" presId="urn:microsoft.com/office/officeart/2005/8/layout/venn2"/>
    <dgm:cxn modelId="{96BDD9B8-062D-4312-9056-7BB8894B0160}" type="presParOf" srcId="{0E486A5C-BE34-45FE-B096-B0B721B7E9BA}" destId="{75967305-73AC-4FB0-801A-916324E83C16}" srcOrd="2" destOrd="0" presId="urn:microsoft.com/office/officeart/2005/8/layout/venn2"/>
    <dgm:cxn modelId="{EBF4DEE6-5539-4E9F-B394-3605671F2350}" type="presParOf" srcId="{75967305-73AC-4FB0-801A-916324E83C16}" destId="{23C17276-678F-4919-BC51-DFDDB28EDC38}" srcOrd="0" destOrd="2" presId="urn:microsoft.com/office/officeart/2005/8/layout/venn2"/>
    <dgm:cxn modelId="{935C46F9-69CA-4206-AF0B-6DE6E4295E46}" type="presOf" srcId="{31AA114F-04D8-4798-AE8E-DFBC06443F20}" destId="{23C17276-678F-4919-BC51-DFDDB28EDC38}" srcOrd="0" destOrd="0" presId="urn:microsoft.com/office/officeart/2005/8/layout/venn2"/>
    <dgm:cxn modelId="{78E7108D-0A43-435C-ABBB-5D10EF2C2259}" type="presParOf" srcId="{75967305-73AC-4FB0-801A-916324E83C16}" destId="{A3483A07-8E37-497D-9880-70A3433D0333}" srcOrd="1" destOrd="2" presId="urn:microsoft.com/office/officeart/2005/8/layout/venn2"/>
    <dgm:cxn modelId="{4B8DC2A4-D640-44E8-968C-CCA8DCD03B69}" type="presOf" srcId="{31AA114F-04D8-4798-AE8E-DFBC06443F20}" destId="{A3483A07-8E37-497D-9880-70A3433D0333}" srcOrd="1" destOrd="0" presId="urn:microsoft.com/office/officeart/2005/8/layout/venn2"/>
    <dgm:cxn modelId="{7938ECB4-9B97-4D63-856C-76B4539EC03D}" type="presParOf" srcId="{0E486A5C-BE34-45FE-B096-B0B721B7E9BA}" destId="{1603DCEC-D4EF-4BEE-8E50-3EFDB53E61F8}" srcOrd="3" destOrd="0" presId="urn:microsoft.com/office/officeart/2005/8/layout/venn2"/>
    <dgm:cxn modelId="{BDB3AAAA-97CF-4591-82B6-6DD81C47C215}" type="presParOf" srcId="{1603DCEC-D4EF-4BEE-8E50-3EFDB53E61F8}" destId="{1D7E2AF0-B3DD-4367-AE97-604E8A87CFBB}" srcOrd="0" destOrd="3" presId="urn:microsoft.com/office/officeart/2005/8/layout/venn2"/>
    <dgm:cxn modelId="{56C6DB96-967B-4C12-9784-1B5C5A330514}" type="presOf" srcId="{16B437AA-799C-427F-B986-4374C482B543}" destId="{1D7E2AF0-B3DD-4367-AE97-604E8A87CFBB}" srcOrd="0" destOrd="0" presId="urn:microsoft.com/office/officeart/2005/8/layout/venn2"/>
    <dgm:cxn modelId="{D9B8D495-4E70-4FC7-BA99-14FFF6206C7A}" type="presParOf" srcId="{1603DCEC-D4EF-4BEE-8E50-3EFDB53E61F8}" destId="{DE9A7D17-3C3E-461A-86CF-3EAC41375F90}" srcOrd="1" destOrd="3" presId="urn:microsoft.com/office/officeart/2005/8/layout/venn2"/>
    <dgm:cxn modelId="{4528774F-A18F-497A-ADC4-C04AA8D33B7F}" type="presOf" srcId="{16B437AA-799C-427F-B986-4374C482B543}" destId="{DE9A7D17-3C3E-461A-86CF-3EAC41375F9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09155" cy="5067300"/>
        <a:chOff x="0" y="0"/>
        <a:chExt cx="7209155" cy="5067300"/>
      </a:xfrm>
    </dsp:grpSpPr>
    <dsp:sp modelId="{106B77A9-FA36-442D-A740-6CB65AA52082}">
      <dsp:nvSpPr>
        <dsp:cNvPr id="3" name="减号 2"/>
        <dsp:cNvSpPr/>
      </dsp:nvSpPr>
      <dsp:spPr bwMode="white">
        <a:xfrm rot="-300000">
          <a:off x="22123" y="2123405"/>
          <a:ext cx="7164909" cy="820490"/>
        </a:xfrm>
        <a:prstGeom prst="mathMinus">
          <a:avLst/>
        </a:prstGeom>
      </dsp:spPr>
      <dsp:style>
        <a:lnRef idx="2">
          <a:schemeClr val="lt1"/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/>
      </dsp:style>
      <dsp:txXfrm rot="-300000">
        <a:off x="22123" y="2123405"/>
        <a:ext cx="7164909" cy="820490"/>
      </dsp:txXfrm>
    </dsp:sp>
    <dsp:sp modelId="{3628A234-1501-4079-8FBD-104FC9C1A8F9}">
      <dsp:nvSpPr>
        <dsp:cNvPr id="4" name="下箭头 3"/>
        <dsp:cNvSpPr/>
      </dsp:nvSpPr>
      <dsp:spPr bwMode="white">
        <a:xfrm>
          <a:off x="865099" y="253365"/>
          <a:ext cx="2162747" cy="2026920"/>
        </a:xfrm>
        <a:prstGeom prst="downArrow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865099" y="253365"/>
        <a:ext cx="2162747" cy="2026920"/>
      </dsp:txXfrm>
    </dsp:sp>
    <dsp:sp modelId="{B3C0F534-4F7F-41D7-9528-EDD92892662C}">
      <dsp:nvSpPr>
        <dsp:cNvPr id="5" name="矩形 4"/>
        <dsp:cNvSpPr/>
      </dsp:nvSpPr>
      <dsp:spPr bwMode="white">
        <a:xfrm>
          <a:off x="3820852" y="0"/>
          <a:ext cx="2306930" cy="212826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248920" tIns="248920" rIns="248920" bIns="248920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tx1"/>
              </a:solidFill>
            </a:rPr>
            <a:t>乐者？？</a:t>
          </a:r>
          <a:r>
            <a:rPr lang="en-US" altLang="zh-CN">
              <a:solidFill>
                <a:schemeClr val="tx1"/>
              </a:solidFill>
            </a:rPr>
            <a:t>(Learner)</a:t>
          </a:r>
          <a:endParaRPr lang="en-US" altLang="zh-CN">
            <a:solidFill>
              <a:schemeClr val="tx1"/>
            </a:solidFill>
          </a:endParaRPr>
        </a:p>
      </dsp:txBody>
      <dsp:txXfrm>
        <a:off x="3820852" y="0"/>
        <a:ext cx="2306930" cy="2128266"/>
      </dsp:txXfrm>
    </dsp:sp>
    <dsp:sp modelId="{C4FB5934-44C4-479C-9BBE-E2D9DA1194D0}">
      <dsp:nvSpPr>
        <dsp:cNvPr id="6" name="上箭头 5"/>
        <dsp:cNvSpPr/>
      </dsp:nvSpPr>
      <dsp:spPr bwMode="white">
        <a:xfrm>
          <a:off x="4181310" y="2787015"/>
          <a:ext cx="2162747" cy="2026920"/>
        </a:xfrm>
        <a:prstGeom prst="upArrow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4181310" y="2787015"/>
        <a:ext cx="2162747" cy="2026920"/>
      </dsp:txXfrm>
    </dsp:sp>
    <dsp:sp modelId="{3EF508DF-0A9B-4972-A32B-5618330E610D}">
      <dsp:nvSpPr>
        <dsp:cNvPr id="7" name="矩形 6"/>
        <dsp:cNvSpPr/>
      </dsp:nvSpPr>
      <dsp:spPr bwMode="white">
        <a:xfrm>
          <a:off x="1081373" y="2939034"/>
          <a:ext cx="2306930" cy="212826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248920" tIns="248920" rIns="248920" bIns="248920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tx1"/>
              </a:solidFill>
            </a:rPr>
            <a:t>扎者？？（</a:t>
          </a:r>
          <a:r>
            <a:rPr lang="en-US" altLang="zh-CN">
              <a:solidFill>
                <a:schemeClr val="tx1"/>
              </a:solidFill>
            </a:rPr>
            <a:t>Judger)</a:t>
          </a:r>
          <a:endParaRPr lang="en-US" altLang="zh-CN">
            <a:solidFill>
              <a:schemeClr val="tx1"/>
            </a:solidFill>
          </a:endParaRPr>
        </a:p>
      </dsp:txBody>
      <dsp:txXfrm>
        <a:off x="1081373" y="2939034"/>
        <a:ext cx="2306930" cy="21282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384040" cy="4384040"/>
        <a:chOff x="0" y="0"/>
        <a:chExt cx="4384040" cy="4384040"/>
      </a:xfrm>
    </dsp:grpSpPr>
    <dsp:sp modelId="{B085EB73-6392-4765-9102-B163C222E87B}">
      <dsp:nvSpPr>
        <dsp:cNvPr id="3" name="椭圆 2"/>
        <dsp:cNvSpPr/>
      </dsp:nvSpPr>
      <dsp:spPr bwMode="white">
        <a:xfrm>
          <a:off x="1988326" y="974231"/>
          <a:ext cx="2435578" cy="2435578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>
            <a:alpha val="50000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vert="horz" wrap="square" lIns="60960" tIns="60960" rIns="60960" bIns="609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/>
            <a:t>选择法</a:t>
          </a:r>
          <a:endParaRPr lang="zh-CN" altLang="en-US" sz="4800"/>
        </a:p>
      </dsp:txBody>
      <dsp:txXfrm>
        <a:off x="1988326" y="974231"/>
        <a:ext cx="2435578" cy="2435578"/>
      </dsp:txXfrm>
    </dsp:sp>
    <dsp:sp modelId="{CFEB999B-FCB5-4A1E-9FCF-217EFE3095CC}">
      <dsp:nvSpPr>
        <dsp:cNvPr id="4" name="椭圆 3"/>
        <dsp:cNvSpPr/>
      </dsp:nvSpPr>
      <dsp:spPr bwMode="white">
        <a:xfrm>
          <a:off x="2597221" y="0"/>
          <a:ext cx="1217789" cy="1217789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>
            <a:alpha val="50000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vert="horz" wrap="square" lIns="20320" tIns="20320" rIns="20320" bIns="2032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Aware</a:t>
          </a:r>
          <a:endParaRPr lang="en-US" altLang="zh-CN"/>
        </a:p>
      </dsp:txBody>
      <dsp:txXfrm>
        <a:off x="2597221" y="0"/>
        <a:ext cx="1217789" cy="1217789"/>
      </dsp:txXfrm>
    </dsp:sp>
    <dsp:sp modelId="{E0288A90-BB24-4EA6-8F9F-276B2505167F}">
      <dsp:nvSpPr>
        <dsp:cNvPr id="5" name="椭圆 4"/>
        <dsp:cNvSpPr/>
      </dsp:nvSpPr>
      <dsp:spPr bwMode="white">
        <a:xfrm>
          <a:off x="4180346" y="1583126"/>
          <a:ext cx="1217789" cy="1217789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>
            <a:alpha val="50000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vert="horz" wrap="square" lIns="20320" tIns="20320" rIns="20320" bIns="2032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Breathe</a:t>
          </a:r>
          <a:endParaRPr lang="en-US" altLang="zh-CN"/>
        </a:p>
      </dsp:txBody>
      <dsp:txXfrm>
        <a:off x="4180346" y="1583126"/>
        <a:ext cx="1217789" cy="1217789"/>
      </dsp:txXfrm>
    </dsp:sp>
    <dsp:sp modelId="{21C15334-587C-423B-AFF1-3EE64FA75145}">
      <dsp:nvSpPr>
        <dsp:cNvPr id="6" name="椭圆 5"/>
        <dsp:cNvSpPr/>
      </dsp:nvSpPr>
      <dsp:spPr bwMode="white">
        <a:xfrm>
          <a:off x="2597221" y="3166251"/>
          <a:ext cx="1217789" cy="1217789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>
            <a:alpha val="50000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vert="horz" wrap="square" lIns="20320" tIns="20320" rIns="20320" bIns="2032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Curiosity</a:t>
          </a:r>
          <a:endParaRPr lang="en-US" altLang="zh-CN"/>
        </a:p>
      </dsp:txBody>
      <dsp:txXfrm>
        <a:off x="2597221" y="3166251"/>
        <a:ext cx="1217789" cy="1217789"/>
      </dsp:txXfrm>
    </dsp:sp>
    <dsp:sp modelId="{344EB338-71FA-419C-9777-8D2B839A1974}">
      <dsp:nvSpPr>
        <dsp:cNvPr id="7" name="椭圆 6"/>
        <dsp:cNvSpPr/>
      </dsp:nvSpPr>
      <dsp:spPr bwMode="white">
        <a:xfrm>
          <a:off x="1014095" y="1583126"/>
          <a:ext cx="1217789" cy="1217789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>
            <a:alpha val="50000"/>
          </a:schemeClr>
        </a:fillRef>
        <a:effectRef idx="0">
          <a:scrgbClr r="0" g="0" b="0"/>
        </a:effectRef>
        <a:fontRef idx="minor">
          <a:schemeClr val="tx1"/>
        </a:fontRef>
      </dsp:style>
      <dsp:txBody>
        <a:bodyPr vert="horz" wrap="square" lIns="20320" tIns="20320" rIns="20320" bIns="20320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Choose</a:t>
          </a:r>
          <a:endParaRPr lang="en-US" altLang="zh-CN"/>
        </a:p>
      </dsp:txBody>
      <dsp:txXfrm>
        <a:off x="1014095" y="1583126"/>
        <a:ext cx="1217789" cy="1217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185408" cy="3865880"/>
        <a:chOff x="0" y="0"/>
        <a:chExt cx="6185408" cy="3865880"/>
      </a:xfrm>
    </dsp:grpSpPr>
    <dsp:sp modelId="{A7714133-905D-4994-BEED-F8C5B479726D}">
      <dsp:nvSpPr>
        <dsp:cNvPr id="3" name="形状 2"/>
        <dsp:cNvSpPr/>
      </dsp:nvSpPr>
      <dsp:spPr bwMode="white">
        <a:xfrm>
          <a:off x="65468" y="0"/>
          <a:ext cx="6185408" cy="3865880"/>
        </a:xfrm>
        <a:prstGeom prst="swooshArrow">
          <a:avLst>
            <a:gd name="adj1" fmla="val 25000"/>
            <a:gd name="adj2" fmla="val 25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65468" y="0"/>
        <a:ext cx="6185408" cy="3865880"/>
      </dsp:txXfrm>
    </dsp:sp>
    <dsp:sp modelId="{CE869124-7AF6-4161-807B-EED43EBB4DDA}">
      <dsp:nvSpPr>
        <dsp:cNvPr id="4" name="椭圆 3"/>
        <dsp:cNvSpPr/>
      </dsp:nvSpPr>
      <dsp:spPr bwMode="white">
        <a:xfrm>
          <a:off x="851015" y="2668230"/>
          <a:ext cx="160821" cy="16082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851015" y="2668230"/>
        <a:ext cx="160821" cy="160821"/>
      </dsp:txXfrm>
    </dsp:sp>
    <dsp:sp modelId="{BA26A4E9-4AE2-42DB-AE25-A9132A5F87A8}">
      <dsp:nvSpPr>
        <dsp:cNvPr id="5" name="矩形 4"/>
        <dsp:cNvSpPr/>
      </dsp:nvSpPr>
      <dsp:spPr bwMode="white">
        <a:xfrm>
          <a:off x="931426" y="2748641"/>
          <a:ext cx="1441200" cy="111723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85215" tIns="0" rIns="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>
              <a:solidFill>
                <a:schemeClr val="tx1"/>
              </a:solidFill>
            </a:rPr>
            <a:t>共同的信念和理解</a:t>
          </a:r>
          <a:endParaRPr lang="zh-CN" altLang="en-US" sz="2800">
            <a:solidFill>
              <a:schemeClr val="tx1"/>
            </a:solidFill>
          </a:endParaRPr>
        </a:p>
      </dsp:txBody>
      <dsp:txXfrm>
        <a:off x="931426" y="2748641"/>
        <a:ext cx="1441200" cy="1117239"/>
      </dsp:txXfrm>
    </dsp:sp>
    <dsp:sp modelId="{133B1644-2587-4D7F-B67D-6D81855D4046}">
      <dsp:nvSpPr>
        <dsp:cNvPr id="6" name="椭圆 5"/>
        <dsp:cNvSpPr/>
      </dsp:nvSpPr>
      <dsp:spPr bwMode="white">
        <a:xfrm>
          <a:off x="2270566" y="1617484"/>
          <a:ext cx="290714" cy="29071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270566" y="1617484"/>
        <a:ext cx="290714" cy="290714"/>
      </dsp:txXfrm>
    </dsp:sp>
    <dsp:sp modelId="{EBBDF3BA-41CE-430B-B3E9-E71FAE47D0E3}">
      <dsp:nvSpPr>
        <dsp:cNvPr id="7" name="矩形 6"/>
        <dsp:cNvSpPr/>
      </dsp:nvSpPr>
      <dsp:spPr bwMode="white">
        <a:xfrm>
          <a:off x="2415924" y="1762841"/>
          <a:ext cx="1484498" cy="210303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4043" tIns="0" rIns="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>
              <a:solidFill>
                <a:schemeClr val="tx1"/>
              </a:solidFill>
            </a:rPr>
            <a:t>共同的标准</a:t>
          </a:r>
          <a:endParaRPr lang="zh-CN" altLang="en-US" sz="2800">
            <a:solidFill>
              <a:schemeClr val="tx1"/>
            </a:solidFill>
          </a:endParaRPr>
        </a:p>
      </dsp:txBody>
      <dsp:txXfrm>
        <a:off x="2415924" y="1762841"/>
        <a:ext cx="1484498" cy="2103039"/>
      </dsp:txXfrm>
    </dsp:sp>
    <dsp:sp modelId="{61ECD666-B2E5-46DC-8842-3B7561C8DC34}">
      <dsp:nvSpPr>
        <dsp:cNvPr id="8" name="椭圆 7"/>
        <dsp:cNvSpPr/>
      </dsp:nvSpPr>
      <dsp:spPr bwMode="white">
        <a:xfrm>
          <a:off x="3977739" y="978068"/>
          <a:ext cx="402052" cy="40205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977739" y="978068"/>
        <a:ext cx="402052" cy="402052"/>
      </dsp:txXfrm>
    </dsp:sp>
    <dsp:sp modelId="{DF0CDB76-03D3-4BEF-AA13-668011A3FA1A}">
      <dsp:nvSpPr>
        <dsp:cNvPr id="9" name="矩形 8"/>
        <dsp:cNvSpPr/>
      </dsp:nvSpPr>
      <dsp:spPr bwMode="white">
        <a:xfrm>
          <a:off x="4178765" y="1179093"/>
          <a:ext cx="1484498" cy="268678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213038" tIns="0" rIns="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>
              <a:solidFill>
                <a:schemeClr val="tx1"/>
              </a:solidFill>
            </a:rPr>
            <a:t>共同的目标</a:t>
          </a:r>
          <a:endParaRPr lang="zh-CN" altLang="en-US" sz="2800">
            <a:solidFill>
              <a:schemeClr val="tx1"/>
            </a:solidFill>
          </a:endParaRPr>
        </a:p>
      </dsp:txBody>
      <dsp:txXfrm>
        <a:off x="4178765" y="1179093"/>
        <a:ext cx="1484498" cy="2686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942715" cy="3942715"/>
        <a:chOff x="0" y="0"/>
        <a:chExt cx="3942715" cy="3942715"/>
      </a:xfrm>
    </dsp:grpSpPr>
    <dsp:sp modelId="{A56EDA3E-7953-4AA3-9354-05F451EB6B68}">
      <dsp:nvSpPr>
        <dsp:cNvPr id="3" name="椭圆 2"/>
        <dsp:cNvSpPr/>
      </dsp:nvSpPr>
      <dsp:spPr bwMode="white">
        <a:xfrm>
          <a:off x="1177608" y="0"/>
          <a:ext cx="3942715" cy="3942715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世界</a:t>
          </a:r>
          <a:endParaRPr lang="zh-CN" altLang="en-US"/>
        </a:p>
      </dsp:txBody>
      <dsp:txXfrm>
        <a:off x="1177608" y="0"/>
        <a:ext cx="3942715" cy="3942715"/>
      </dsp:txXfrm>
    </dsp:sp>
    <dsp:sp modelId="{BA5C09D7-4716-4992-ADEB-3511B1F27097}">
      <dsp:nvSpPr>
        <dsp:cNvPr id="4" name="椭圆 3"/>
        <dsp:cNvSpPr/>
      </dsp:nvSpPr>
      <dsp:spPr bwMode="white">
        <a:xfrm>
          <a:off x="1571879" y="788543"/>
          <a:ext cx="3154172" cy="315417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中国</a:t>
          </a:r>
          <a:endParaRPr lang="zh-CN" altLang="en-US"/>
        </a:p>
      </dsp:txBody>
      <dsp:txXfrm>
        <a:off x="1571879" y="788543"/>
        <a:ext cx="3154172" cy="3154172"/>
      </dsp:txXfrm>
    </dsp:sp>
    <dsp:sp modelId="{23C17276-678F-4919-BC51-DFDDB28EDC38}">
      <dsp:nvSpPr>
        <dsp:cNvPr id="5" name="椭圆 4"/>
        <dsp:cNvSpPr/>
      </dsp:nvSpPr>
      <dsp:spPr bwMode="white">
        <a:xfrm>
          <a:off x="1966151" y="1577086"/>
          <a:ext cx="2365629" cy="2365629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公司</a:t>
          </a:r>
          <a:endParaRPr lang="zh-CN" altLang="en-US"/>
        </a:p>
      </dsp:txBody>
      <dsp:txXfrm>
        <a:off x="1966151" y="1577086"/>
        <a:ext cx="2365629" cy="2365629"/>
      </dsp:txXfrm>
    </dsp:sp>
    <dsp:sp modelId="{1D7E2AF0-B3DD-4367-AE97-604E8A87CFBB}">
      <dsp:nvSpPr>
        <dsp:cNvPr id="6" name="椭圆 5"/>
        <dsp:cNvSpPr/>
      </dsp:nvSpPr>
      <dsp:spPr bwMode="white">
        <a:xfrm>
          <a:off x="2360422" y="2365629"/>
          <a:ext cx="1577086" cy="157708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人</a:t>
          </a:r>
          <a:endParaRPr lang="zh-CN" altLang="en-US"/>
        </a:p>
      </dsp:txBody>
      <dsp:txXfrm>
        <a:off x="2360422" y="2365629"/>
        <a:ext cx="1577086" cy="1577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vertAlign" val="none"/>
      <dgm:param type="horz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type="mathMinus" r:blip="" rot="-5">
                <dgm:adjLst/>
              </dgm:shape>
            </dgm:if>
            <dgm:else name="Name13">
              <dgm:shape xmlns:r="http://schemas.openxmlformats.org/officeDocument/2006/relationships" type="mathMinus" r:blip="" rot="5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5EF35-85AC-4C07-A962-8A52BC33C6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EED73174-7C74-436B-91FE-3076125D08D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EED73174-7C74-436B-91FE-3076125D08D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EED73174-7C74-436B-91FE-3076125D08D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EED73174-7C74-436B-91FE-3076125D08D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fld id="{122116BA-220B-4462-91CC-593CE5A9A9E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fld id="{024BE447-FE56-419E-8B7D-ACBE0E5CC8B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华文黑体" charset="-122"/>
          <a:ea typeface="华文黑体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.png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../media/image2.tiff"/><Relationship Id="rId4" Type="http://schemas.openxmlformats.org/officeDocument/2006/relationships/image" Target="../media/image2.png"/><Relationship Id="rId3" Type="http://schemas.openxmlformats.org/officeDocument/2006/relationships/image" Target="../media/image14.jpeg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image" Target="../media/image2.png"/><Relationship Id="rId6" Type="http://schemas.openxmlformats.org/officeDocument/2006/relationships/tags" Target="../tags/tag28.xml"/><Relationship Id="rId5" Type="http://schemas.openxmlformats.org/officeDocument/2006/relationships/image" Target="../media/image9.jpe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image" Target="../media/image8.jpe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jpe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jpeg"/><Relationship Id="rId7" Type="http://schemas.openxmlformats.org/officeDocument/2006/relationships/tags" Target="../tags/tag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.xml"/><Relationship Id="rId7" Type="http://schemas.openxmlformats.org/officeDocument/2006/relationships/image" Target="../media/image2.png"/><Relationship Id="rId6" Type="http://schemas.openxmlformats.org/officeDocument/2006/relationships/tags" Target="../tags/tag9.xml"/><Relationship Id="rId5" Type="http://schemas.openxmlformats.org/officeDocument/2006/relationships/image" Target="../media/image9.jpe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8.jpeg"/><Relationship Id="rId10" Type="http://schemas.openxmlformats.org/officeDocument/2006/relationships/notesSlide" Target="../notesSlides/notesSlide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3.xml"/><Relationship Id="rId8" Type="http://schemas.openxmlformats.org/officeDocument/2006/relationships/diagramQuickStyle" Target="../diagrams/quickStyle3.xml"/><Relationship Id="rId7" Type="http://schemas.openxmlformats.org/officeDocument/2006/relationships/diagramLayout" Target="../diagrams/layout3.xml"/><Relationship Id="rId6" Type="http://schemas.openxmlformats.org/officeDocument/2006/relationships/diagramData" Target="../diagrams/data3.xml"/><Relationship Id="rId5" Type="http://schemas.openxmlformats.org/officeDocument/2006/relationships/image" Target="../media/image2.png"/><Relationship Id="rId4" Type="http://schemas.openxmlformats.org/officeDocument/2006/relationships/image" Target="../media/image9.jpeg"/><Relationship Id="rId3" Type="http://schemas.openxmlformats.org/officeDocument/2006/relationships/tags" Target="../tags/tag12.xml"/><Relationship Id="rId2" Type="http://schemas.openxmlformats.org/officeDocument/2006/relationships/image" Target="../media/image8.jpe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3.xml"/><Relationship Id="rId10" Type="http://schemas.microsoft.com/office/2007/relationships/diagramDrawing" Target="../diagrams/drawing3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microsoft.com/office/2007/relationships/diagramDrawing" Target="../diagrams/drawing4.xml"/><Relationship Id="rId7" Type="http://schemas.openxmlformats.org/officeDocument/2006/relationships/diagramColors" Target="../diagrams/colors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72064" y="2717003"/>
            <a:ext cx="4896544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5000" dirty="0">
                <a:solidFill>
                  <a:srgbClr val="E7D4AD"/>
                </a:solidFill>
                <a:latin typeface="OPPOSans Heavy" pitchFamily="18" charset="-122"/>
                <a:ea typeface="OPPOSans Heavy" pitchFamily="18" charset="-122"/>
                <a:cs typeface="OPPOSans Heavy" pitchFamily="18" charset="-122"/>
              </a:rPr>
              <a:t>管理者角色的理解认可转变</a:t>
            </a:r>
            <a:endParaRPr kumimoji="1" lang="zh-CN" altLang="en-US" sz="5000" dirty="0">
              <a:solidFill>
                <a:srgbClr val="E7D4AD"/>
              </a:solidFill>
              <a:latin typeface="OPPOSans Heavy" pitchFamily="18" charset="-122"/>
              <a:ea typeface="OPPOSans Heavy" pitchFamily="18" charset="-122"/>
              <a:cs typeface="OPPOSans Heavy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28248" y="4479842"/>
            <a:ext cx="316835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1400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Caroline</a:t>
            </a:r>
            <a:endParaRPr kumimoji="1" lang="en-US" sz="1400" dirty="0">
              <a:solidFill>
                <a:srgbClr val="E7D4AD"/>
              </a:solidFill>
              <a:latin typeface="OPPOSans" pitchFamily="18" charset="-122"/>
              <a:ea typeface="OPPOSans" pitchFamily="18" charset="-122"/>
              <a:cs typeface="OPPOSans" pitchFamily="18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55650" y="1221740"/>
            <a:ext cx="4862195" cy="1809115"/>
            <a:chOff x="792407" y="675130"/>
            <a:chExt cx="4861956" cy="1076303"/>
          </a:xfrm>
        </p:grpSpPr>
        <p:sp>
          <p:nvSpPr>
            <p:cNvPr id="19" name="文本框 18"/>
            <p:cNvSpPr txBox="1"/>
            <p:nvPr/>
          </p:nvSpPr>
          <p:spPr>
            <a:xfrm>
              <a:off x="792407" y="675130"/>
              <a:ext cx="4861956" cy="640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3F434F"/>
                  </a:solidFill>
                  <a:latin typeface="华文黑体" charset="-122"/>
                  <a:ea typeface="华文黑体" charset="-122"/>
                </a:rPr>
                <a:t>Part Three</a:t>
              </a:r>
              <a:endParaRPr lang="en-US" altLang="zh-CN" sz="3200" dirty="0">
                <a:solidFill>
                  <a:srgbClr val="3F434F"/>
                </a:solidFill>
                <a:latin typeface="华文黑体" charset="-122"/>
                <a:ea typeface="华文黑体" charset="-122"/>
              </a:endParaRPr>
            </a:p>
            <a:p>
              <a:r>
                <a:rPr lang="zh-CN" altLang="en-US" sz="3200" dirty="0">
                  <a:solidFill>
                    <a:srgbClr val="3F434F"/>
                  </a:solidFill>
                  <a:latin typeface="华文黑体" charset="-122"/>
                  <a:ea typeface="华文黑体" charset="-122"/>
                </a:rPr>
                <a:t>转变无处不在</a:t>
              </a:r>
              <a:endParaRPr lang="zh-CN" altLang="en-US" sz="3200" dirty="0">
                <a:solidFill>
                  <a:srgbClr val="3F434F"/>
                </a:solidFill>
                <a:latin typeface="华文黑体" charset="-122"/>
                <a:ea typeface="华文黑体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49444" y="1751433"/>
              <a:ext cx="1400270" cy="0"/>
            </a:xfrm>
            <a:prstGeom prst="line">
              <a:avLst/>
            </a:prstGeom>
            <a:ln w="76200">
              <a:solidFill>
                <a:srgbClr val="0CA67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A_图片 22" descr="C:\Users\meng\Desktop\500820324.jpg5008203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036039" y="1795196"/>
            <a:ext cx="5228854" cy="3267710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55650" y="1221740"/>
            <a:ext cx="10983595" cy="3046096"/>
            <a:chOff x="792407" y="675130"/>
            <a:chExt cx="4861956" cy="1812224"/>
          </a:xfrm>
        </p:grpSpPr>
        <p:sp>
          <p:nvSpPr>
            <p:cNvPr id="19" name="文本框 18"/>
            <p:cNvSpPr txBox="1"/>
            <p:nvPr/>
          </p:nvSpPr>
          <p:spPr>
            <a:xfrm>
              <a:off x="792407" y="675130"/>
              <a:ext cx="4861956" cy="181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C00000"/>
                  </a:solidFill>
                  <a:latin typeface="华文黑体" charset="-122"/>
                  <a:ea typeface="华文黑体" charset="-122"/>
                </a:rPr>
                <a:t>你是否奔波于各种会议，却难以保证效果意义？</a:t>
              </a:r>
              <a:endParaRPr lang="zh-CN" altLang="en-US" sz="3200" dirty="0">
                <a:solidFill>
                  <a:srgbClr val="C00000"/>
                </a:solidFill>
                <a:latin typeface="华文黑体" charset="-122"/>
                <a:ea typeface="华文黑体" charset="-122"/>
              </a:endParaRPr>
            </a:p>
            <a:p>
              <a:endParaRPr lang="zh-CN" altLang="en-US" sz="3200" dirty="0">
                <a:solidFill>
                  <a:srgbClr val="C00000"/>
                </a:solidFill>
                <a:latin typeface="华文黑体" charset="-122"/>
                <a:ea typeface="华文黑体" charset="-122"/>
              </a:endParaRPr>
            </a:p>
            <a:p>
              <a:r>
                <a:rPr lang="zh-CN" altLang="en-US" sz="3200" dirty="0">
                  <a:solidFill>
                    <a:srgbClr val="C00000"/>
                  </a:solidFill>
                  <a:latin typeface="华文黑体" charset="-122"/>
                  <a:ea typeface="华文黑体" charset="-122"/>
                </a:rPr>
                <a:t>你是否重复组员的工作，事倍功半？</a:t>
              </a:r>
              <a:endParaRPr lang="zh-CN" altLang="en-US" sz="3200" dirty="0">
                <a:solidFill>
                  <a:srgbClr val="C00000"/>
                </a:solidFill>
                <a:latin typeface="华文黑体" charset="-122"/>
                <a:ea typeface="华文黑体" charset="-122"/>
              </a:endParaRPr>
            </a:p>
            <a:p>
              <a:endParaRPr lang="zh-CN" altLang="en-US" sz="3200" dirty="0">
                <a:solidFill>
                  <a:srgbClr val="C00000"/>
                </a:solidFill>
                <a:latin typeface="华文黑体" charset="-122"/>
                <a:ea typeface="华文黑体" charset="-122"/>
              </a:endParaRPr>
            </a:p>
            <a:p>
              <a:r>
                <a:rPr lang="zh-CN" altLang="en-US" sz="3200" dirty="0">
                  <a:solidFill>
                    <a:srgbClr val="C00000"/>
                  </a:solidFill>
                  <a:latin typeface="华文黑体" charset="-122"/>
                  <a:ea typeface="华文黑体" charset="-122"/>
                </a:rPr>
                <a:t>你是否与组员的想法南辕北辙，很难统一？</a:t>
              </a:r>
              <a:endParaRPr lang="zh-CN" altLang="en-US" sz="3200" dirty="0">
                <a:solidFill>
                  <a:srgbClr val="C00000"/>
                </a:solidFill>
                <a:latin typeface="华文黑体" charset="-122"/>
                <a:ea typeface="华文黑体" charset="-122"/>
              </a:endParaRPr>
            </a:p>
            <a:p>
              <a:endParaRPr lang="zh-CN" altLang="en-US" sz="3200" dirty="0">
                <a:solidFill>
                  <a:srgbClr val="C00000"/>
                </a:solidFill>
                <a:latin typeface="华文黑体" charset="-122"/>
                <a:ea typeface="华文黑体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49444" y="1751433"/>
              <a:ext cx="1400270" cy="0"/>
            </a:xfrm>
            <a:prstGeom prst="line">
              <a:avLst/>
            </a:prstGeom>
            <a:ln w="76200">
              <a:solidFill>
                <a:srgbClr val="0CA67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5"/>
          <p:cNvSpPr txBox="1"/>
          <p:nvPr/>
        </p:nvSpPr>
        <p:spPr>
          <a:xfrm>
            <a:off x="1590438" y="2375485"/>
            <a:ext cx="2369970" cy="4985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endParaRPr lang="en-US" altLang="zh-CN" sz="1100"/>
          </a:p>
        </p:txBody>
      </p:sp>
      <p:sp>
        <p:nvSpPr>
          <p:cNvPr id="9" name="文本框 7"/>
          <p:cNvSpPr txBox="1"/>
          <p:nvPr/>
        </p:nvSpPr>
        <p:spPr>
          <a:xfrm>
            <a:off x="1645047" y="2799851"/>
            <a:ext cx="2369970" cy="4985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endParaRPr lang="zh-CN" altLang="en-US" sz="1100"/>
          </a:p>
        </p:txBody>
      </p:sp>
      <p:sp>
        <p:nvSpPr>
          <p:cNvPr id="11" name="文本框 9"/>
          <p:cNvSpPr txBox="1"/>
          <p:nvPr/>
        </p:nvSpPr>
        <p:spPr>
          <a:xfrm>
            <a:off x="1590675" y="3218815"/>
            <a:ext cx="2369820" cy="267335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endParaRPr lang="zh-CN" altLang="en-US" sz="1100"/>
          </a:p>
        </p:txBody>
      </p:sp>
      <p:sp>
        <p:nvSpPr>
          <p:cNvPr id="13" name="文本框 11"/>
          <p:cNvSpPr txBox="1"/>
          <p:nvPr/>
        </p:nvSpPr>
        <p:spPr>
          <a:xfrm>
            <a:off x="1590675" y="1881505"/>
            <a:ext cx="2369820" cy="38163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endParaRPr lang="zh-CN" altLang="en-US" sz="1100" dirty="0"/>
          </a:p>
        </p:txBody>
      </p:sp>
      <p:sp>
        <p:nvSpPr>
          <p:cNvPr id="19" name="文本框 21"/>
          <p:cNvSpPr txBox="1"/>
          <p:nvPr/>
        </p:nvSpPr>
        <p:spPr>
          <a:xfrm>
            <a:off x="8245678" y="2747655"/>
            <a:ext cx="3266357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just"/>
            <a:r>
              <a:rPr lang="zh-CN" altLang="en-US" sz="1600" b="1" dirty="0">
                <a:solidFill>
                  <a:schemeClr val="bg1"/>
                </a:solidFill>
              </a:rPr>
              <a:t>自身时间和精力的调节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2567608" cy="10800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624392" y="6750000"/>
            <a:ext cx="2567608" cy="10800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graphicFrame>
        <p:nvGraphicFramePr>
          <p:cNvPr id="2" name="图表 1"/>
          <p:cNvGraphicFramePr/>
          <p:nvPr/>
        </p:nvGraphicFramePr>
        <p:xfrm>
          <a:off x="149860" y="650240"/>
          <a:ext cx="5857875" cy="5556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图表 2"/>
          <p:cNvGraphicFramePr/>
          <p:nvPr/>
        </p:nvGraphicFramePr>
        <p:xfrm>
          <a:off x="6208395" y="2263140"/>
          <a:ext cx="5919470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9" grpId="0"/>
      <p:bldP spid="25" grpId="0" bldLvl="0" animBg="1"/>
      <p:bldP spid="2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椭圆 62"/>
          <p:cNvSpPr/>
          <p:nvPr/>
        </p:nvSpPr>
        <p:spPr>
          <a:xfrm>
            <a:off x="6066672" y="3356992"/>
            <a:ext cx="209550" cy="209550"/>
          </a:xfrm>
          <a:prstGeom prst="ellipse">
            <a:avLst/>
          </a:prstGeom>
          <a:solidFill>
            <a:srgbClr val="E7E7EF"/>
          </a:solidFill>
          <a:ln w="28575">
            <a:solidFill>
              <a:srgbClr val="0CA67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435100" y="808633"/>
            <a:ext cx="3848100" cy="2200273"/>
            <a:chOff x="1435100" y="808633"/>
            <a:chExt cx="3848100" cy="2200273"/>
          </a:xfrm>
        </p:grpSpPr>
        <p:sp>
          <p:nvSpPr>
            <p:cNvPr id="7" name="矩形 6"/>
            <p:cNvSpPr/>
            <p:nvPr/>
          </p:nvSpPr>
          <p:spPr>
            <a:xfrm>
              <a:off x="1435100" y="1494433"/>
              <a:ext cx="3848100" cy="1514473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4000" b="-3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35100" y="808633"/>
              <a:ext cx="3848100" cy="685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anchor="ctr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en-US" altLang="zh-CN">
                  <a:solidFill>
                    <a:schemeClr val="tx1"/>
                  </a:solidFill>
                </a:rPr>
                <a:t>1. </a:t>
              </a:r>
              <a:r>
                <a:rPr lang="zh-CN" altLang="en-US">
                  <a:solidFill>
                    <a:schemeClr val="tx1"/>
                  </a:solidFill>
                </a:rPr>
                <a:t>事项一定要进行罗列，以防遗忘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435100" y="3933824"/>
            <a:ext cx="3848100" cy="2201185"/>
            <a:chOff x="1435100" y="3933824"/>
            <a:chExt cx="3848100" cy="2201185"/>
          </a:xfrm>
        </p:grpSpPr>
        <p:sp>
          <p:nvSpPr>
            <p:cNvPr id="6" name="矩形 5"/>
            <p:cNvSpPr/>
            <p:nvPr/>
          </p:nvSpPr>
          <p:spPr>
            <a:xfrm>
              <a:off x="1435100" y="4620536"/>
              <a:ext cx="3848100" cy="1514473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35100" y="3933824"/>
              <a:ext cx="3848100" cy="685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anchor="ctr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en-US" altLang="zh-CN" sz="1600" dirty="0">
                  <a:solidFill>
                    <a:schemeClr val="tx1"/>
                  </a:solidFill>
                </a:rPr>
                <a:t>3. </a:t>
              </a:r>
              <a:r>
                <a:rPr lang="zh-CN" altLang="en-US" sz="1600" dirty="0">
                  <a:solidFill>
                    <a:schemeClr val="tx1"/>
                  </a:solidFill>
                </a:rPr>
                <a:t>并学会分工</a:t>
              </a:r>
              <a:r>
                <a:rPr lang="en-US" altLang="zh-CN" sz="1600" dirty="0">
                  <a:solidFill>
                    <a:schemeClr val="tx1"/>
                  </a:solidFill>
                </a:rPr>
                <a:t>, </a:t>
              </a:r>
              <a:r>
                <a:rPr lang="zh-CN" altLang="en-US" sz="1600" dirty="0">
                  <a:solidFill>
                    <a:schemeClr val="tx1"/>
                  </a:solidFill>
                </a:rPr>
                <a:t>明确时间节点，锻炼他人的同时也可以减轻自己的工作量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073265" y="2472732"/>
            <a:ext cx="3848100" cy="3008588"/>
            <a:chOff x="7112000" y="1938338"/>
            <a:chExt cx="3848100" cy="2281236"/>
          </a:xfrm>
        </p:grpSpPr>
        <p:sp>
          <p:nvSpPr>
            <p:cNvPr id="5" name="矩形 4"/>
            <p:cNvSpPr/>
            <p:nvPr/>
          </p:nvSpPr>
          <p:spPr>
            <a:xfrm>
              <a:off x="7112000" y="2624135"/>
              <a:ext cx="3848100" cy="1595439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12000" y="1938338"/>
              <a:ext cx="3848100" cy="685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anchor="ctr">
              <a:no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en-US" altLang="zh-CN" sz="1600">
                  <a:solidFill>
                    <a:schemeClr val="tx1"/>
                  </a:solidFill>
                </a:rPr>
                <a:t>2. </a:t>
              </a:r>
              <a:r>
                <a:rPr lang="zh-CN" altLang="en-US" sz="1600">
                  <a:solidFill>
                    <a:schemeClr val="tx1"/>
                  </a:solidFill>
                </a:rPr>
                <a:t>每日工作中必须有轻重缓急，重点事项第一时间处理，并提前安排准备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19" name="等腰三角形 18"/>
          <p:cNvSpPr/>
          <p:nvPr/>
        </p:nvSpPr>
        <p:spPr>
          <a:xfrm rot="16200000">
            <a:off x="5521323" y="1129040"/>
            <a:ext cx="280988" cy="242232"/>
          </a:xfrm>
          <a:prstGeom prst="triangle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0" name="等腰三角形 19"/>
          <p:cNvSpPr/>
          <p:nvPr/>
        </p:nvSpPr>
        <p:spPr>
          <a:xfrm rot="16200000">
            <a:off x="5521323" y="5396238"/>
            <a:ext cx="280988" cy="242232"/>
          </a:xfrm>
          <a:prstGeom prst="triangle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1" name="等腰三角形 20"/>
          <p:cNvSpPr/>
          <p:nvPr/>
        </p:nvSpPr>
        <p:spPr>
          <a:xfrm rot="5400000" flipH="1">
            <a:off x="6580119" y="3383414"/>
            <a:ext cx="280988" cy="242232"/>
          </a:xfrm>
          <a:prstGeom prst="triangle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2" name="PA_椭圆 62"/>
          <p:cNvSpPr/>
          <p:nvPr/>
        </p:nvSpPr>
        <p:spPr>
          <a:xfrm>
            <a:off x="6066672" y="1126877"/>
            <a:ext cx="209550" cy="209550"/>
          </a:xfrm>
          <a:prstGeom prst="ellipse">
            <a:avLst/>
          </a:prstGeom>
          <a:solidFill>
            <a:srgbClr val="E7E7EF"/>
          </a:solidFill>
          <a:ln w="28575">
            <a:solidFill>
              <a:srgbClr val="0CA67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PA_椭圆 62"/>
          <p:cNvSpPr/>
          <p:nvPr/>
        </p:nvSpPr>
        <p:spPr>
          <a:xfrm>
            <a:off x="6066672" y="5403657"/>
            <a:ext cx="209550" cy="209550"/>
          </a:xfrm>
          <a:prstGeom prst="ellipse">
            <a:avLst/>
          </a:prstGeom>
          <a:solidFill>
            <a:srgbClr val="E7E7EF"/>
          </a:solidFill>
          <a:ln w="28575">
            <a:solidFill>
              <a:srgbClr val="0CA67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4" name="PA_直接连接符 67"/>
          <p:cNvCxnSpPr/>
          <p:nvPr>
            <p:custDataLst>
              <p:tags r:id="rId4"/>
            </p:custDataLst>
          </p:nvPr>
        </p:nvCxnSpPr>
        <p:spPr>
          <a:xfrm>
            <a:off x="6170698" y="0"/>
            <a:ext cx="0" cy="1174750"/>
          </a:xfrm>
          <a:prstGeom prst="line">
            <a:avLst/>
          </a:prstGeom>
          <a:ln w="19050" cap="rnd">
            <a:solidFill>
              <a:srgbClr val="0CA6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A_直接连接符 67"/>
          <p:cNvCxnSpPr/>
          <p:nvPr>
            <p:custDataLst>
              <p:tags r:id="rId5"/>
            </p:custDataLst>
          </p:nvPr>
        </p:nvCxnSpPr>
        <p:spPr>
          <a:xfrm>
            <a:off x="6170698" y="5547360"/>
            <a:ext cx="1" cy="1360667"/>
          </a:xfrm>
          <a:prstGeom prst="line">
            <a:avLst/>
          </a:prstGeom>
          <a:ln w="19050" cap="rnd">
            <a:solidFill>
              <a:srgbClr val="0CA6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A_直接连接符 67"/>
          <p:cNvCxnSpPr/>
          <p:nvPr>
            <p:custDataLst>
              <p:tags r:id="rId6"/>
            </p:custDataLst>
          </p:nvPr>
        </p:nvCxnSpPr>
        <p:spPr>
          <a:xfrm flipH="1">
            <a:off x="6170699" y="3501008"/>
            <a:ext cx="748" cy="1980000"/>
          </a:xfrm>
          <a:prstGeom prst="line">
            <a:avLst/>
          </a:prstGeom>
          <a:ln w="19050" cap="rnd">
            <a:solidFill>
              <a:srgbClr val="0CA6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A_直接连接符 67"/>
          <p:cNvCxnSpPr>
            <a:endCxn id="31" idx="0"/>
          </p:cNvCxnSpPr>
          <p:nvPr>
            <p:custDataLst>
              <p:tags r:id="rId7"/>
            </p:custDataLst>
          </p:nvPr>
        </p:nvCxnSpPr>
        <p:spPr>
          <a:xfrm>
            <a:off x="6171447" y="1266576"/>
            <a:ext cx="0" cy="2160000"/>
          </a:xfrm>
          <a:prstGeom prst="line">
            <a:avLst/>
          </a:prstGeom>
          <a:ln w="19050" cap="rnd">
            <a:solidFill>
              <a:srgbClr val="0CA6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SubTitle_1"/>
          <p:cNvSpPr txBox="1"/>
          <p:nvPr>
            <p:custDataLst>
              <p:tags r:id="rId1"/>
            </p:custDataLst>
          </p:nvPr>
        </p:nvSpPr>
        <p:spPr>
          <a:xfrm>
            <a:off x="7112000" y="1627505"/>
            <a:ext cx="4758055" cy="1389380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lstStyle/>
          <a:p>
            <a:r>
              <a:rPr lang="zh-CN" altLang="en-US" sz="2800" b="1" dirty="0">
                <a:solidFill>
                  <a:srgbClr val="3F434F"/>
                </a:solidFill>
              </a:rPr>
              <a:t>组员和团队 </a:t>
            </a:r>
            <a:r>
              <a:rPr lang="en-US" altLang="zh-CN" sz="2800" b="1" dirty="0">
                <a:solidFill>
                  <a:srgbClr val="3F434F"/>
                </a:solidFill>
              </a:rPr>
              <a:t>Keep Going</a:t>
            </a:r>
            <a:endParaRPr lang="en-US" altLang="zh-CN" sz="2800" b="1" dirty="0">
              <a:solidFill>
                <a:srgbClr val="3F434F"/>
              </a:solidFill>
            </a:endParaRPr>
          </a:p>
          <a:p>
            <a:endParaRPr lang="en-US" altLang="zh-CN" sz="2800" b="1" dirty="0">
              <a:solidFill>
                <a:srgbClr val="3F434F"/>
              </a:solidFill>
            </a:endParaRPr>
          </a:p>
          <a:p>
            <a:r>
              <a:rPr lang="en-US" altLang="zh-CN" sz="2800" b="1" dirty="0">
                <a:solidFill>
                  <a:srgbClr val="C00000"/>
                </a:solidFill>
              </a:rPr>
              <a:t>1+1 </a:t>
            </a:r>
            <a:r>
              <a:rPr lang="zh-CN" altLang="en-US" sz="2800" b="1" dirty="0">
                <a:solidFill>
                  <a:srgbClr val="C00000"/>
                </a:solidFill>
              </a:rPr>
              <a:t>大于 </a:t>
            </a:r>
            <a:r>
              <a:rPr lang="en-US" altLang="zh-CN" sz="2800" b="1" dirty="0">
                <a:solidFill>
                  <a:srgbClr val="C00000"/>
                </a:solidFill>
              </a:rPr>
              <a:t>2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11" name="MH_Picture_2"/>
          <p:cNvSpPr/>
          <p:nvPr>
            <p:custDataLst>
              <p:tags r:id="rId2"/>
            </p:custDataLst>
          </p:nvPr>
        </p:nvSpPr>
        <p:spPr>
          <a:xfrm>
            <a:off x="7610024" y="3284984"/>
            <a:ext cx="3943651" cy="2413753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2" y="1273594"/>
            <a:ext cx="6663778" cy="4442519"/>
          </a:xfrm>
          <a:prstGeom prst="rect">
            <a:avLst/>
          </a:prstGeom>
        </p:spPr>
      </p:pic>
      <p:sp>
        <p:nvSpPr>
          <p:cNvPr id="3" name="MH_PageTitle"/>
          <p:cNvSpPr/>
          <p:nvPr>
            <p:custDataLst>
              <p:tags r:id="rId6"/>
            </p:custDataLst>
          </p:nvPr>
        </p:nvSpPr>
        <p:spPr>
          <a:xfrm>
            <a:off x="883285" y="1273810"/>
            <a:ext cx="4090035" cy="4171315"/>
          </a:xfrm>
          <a:prstGeom prst="rect">
            <a:avLst/>
          </a:prstGeom>
          <a:solidFill>
            <a:srgbClr val="0CA678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lvl="0" algn="l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</a:rPr>
              <a:t>1. </a:t>
            </a:r>
            <a:r>
              <a:rPr lang="zh-CN" altLang="en-US" sz="1400" dirty="0">
                <a:solidFill>
                  <a:srgbClr val="FFFFFF"/>
                </a:solidFill>
              </a:rPr>
              <a:t>月度关键目标</a:t>
            </a:r>
            <a:r>
              <a:rPr lang="en-US" altLang="zh-CN" sz="1400" dirty="0">
                <a:solidFill>
                  <a:srgbClr val="FFFFFF"/>
                </a:solidFill>
              </a:rPr>
              <a:t>--</a:t>
            </a:r>
            <a:r>
              <a:rPr lang="zh-CN" altLang="en-US" sz="1400" dirty="0">
                <a:solidFill>
                  <a:srgbClr val="FFFFFF"/>
                </a:solidFill>
              </a:rPr>
              <a:t>季度绩效目标</a:t>
            </a:r>
            <a:r>
              <a:rPr lang="en-US" altLang="zh-CN" sz="1400" dirty="0">
                <a:solidFill>
                  <a:srgbClr val="FFFFFF"/>
                </a:solidFill>
              </a:rPr>
              <a:t>--</a:t>
            </a:r>
            <a:r>
              <a:rPr lang="zh-CN" altLang="en-US" sz="1400" dirty="0">
                <a:solidFill>
                  <a:srgbClr val="FFFFFF"/>
                </a:solidFill>
              </a:rPr>
              <a:t>年度绩效目标</a:t>
            </a:r>
            <a:endParaRPr lang="zh-CN" altLang="en-US" sz="1400" dirty="0">
              <a:solidFill>
                <a:srgbClr val="FFFFFF"/>
              </a:solidFill>
            </a:endParaRPr>
          </a:p>
          <a:p>
            <a:pPr lvl="0" algn="l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</a:rPr>
              <a:t>2. </a:t>
            </a:r>
            <a:r>
              <a:rPr lang="zh-CN" altLang="en-US" sz="1400" dirty="0">
                <a:solidFill>
                  <a:srgbClr val="FFFFFF"/>
                </a:solidFill>
              </a:rPr>
              <a:t>沟通 </a:t>
            </a:r>
            <a:r>
              <a:rPr lang="en-US" altLang="zh-CN" sz="1400" dirty="0">
                <a:solidFill>
                  <a:srgbClr val="FFFFFF"/>
                </a:solidFill>
              </a:rPr>
              <a:t>--- </a:t>
            </a:r>
            <a:r>
              <a:rPr lang="zh-CN" altLang="en-US" sz="1400" dirty="0">
                <a:solidFill>
                  <a:srgbClr val="FFFFFF"/>
                </a:solidFill>
              </a:rPr>
              <a:t>一对一的月度沟通</a:t>
            </a:r>
            <a:endParaRPr lang="zh-CN" altLang="en-US" sz="1400" dirty="0">
              <a:solidFill>
                <a:srgbClr val="FFFFFF"/>
              </a:solidFill>
            </a:endParaRPr>
          </a:p>
          <a:p>
            <a:pPr lvl="0" algn="l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</a:rPr>
              <a:t>3. </a:t>
            </a:r>
            <a:r>
              <a:rPr lang="zh-CN" altLang="en-US" sz="1400" dirty="0">
                <a:solidFill>
                  <a:srgbClr val="FFFFFF"/>
                </a:solidFill>
              </a:rPr>
              <a:t>团队合作分享 </a:t>
            </a:r>
            <a:r>
              <a:rPr lang="en-US" altLang="zh-CN" sz="1400" dirty="0">
                <a:solidFill>
                  <a:srgbClr val="FFFFFF"/>
                </a:solidFill>
              </a:rPr>
              <a:t>--- </a:t>
            </a:r>
            <a:r>
              <a:rPr lang="zh-CN" altLang="en-US" sz="1400" dirty="0">
                <a:solidFill>
                  <a:srgbClr val="FFFFFF"/>
                </a:solidFill>
              </a:rPr>
              <a:t>团建，周会，读书会</a:t>
            </a:r>
            <a:endParaRPr lang="zh-CN" altLang="en-US" sz="1400" dirty="0">
              <a:solidFill>
                <a:srgbClr val="FFFFFF"/>
              </a:solidFill>
            </a:endParaRPr>
          </a:p>
          <a:p>
            <a:pPr lvl="0" algn="l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</a:rPr>
              <a:t>4. </a:t>
            </a:r>
            <a:r>
              <a:rPr lang="zh-CN" altLang="en-US" sz="1400" dirty="0">
                <a:solidFill>
                  <a:srgbClr val="FFFFFF"/>
                </a:solidFill>
              </a:rPr>
              <a:t>提高能力和效率 </a:t>
            </a:r>
            <a:r>
              <a:rPr lang="en-US" altLang="zh-CN" sz="1400" dirty="0">
                <a:solidFill>
                  <a:srgbClr val="FFFFFF"/>
                </a:solidFill>
              </a:rPr>
              <a:t>--- </a:t>
            </a:r>
            <a:r>
              <a:rPr lang="zh-CN" altLang="en-US" sz="1400" dirty="0">
                <a:solidFill>
                  <a:srgbClr val="FFFFFF"/>
                </a:solidFill>
              </a:rPr>
              <a:t>精细化运营，知识沉淀</a:t>
            </a:r>
            <a:endParaRPr lang="zh-CN" altLang="en-US" sz="1400" dirty="0">
              <a:solidFill>
                <a:srgbClr val="FFFFFF"/>
              </a:solidFill>
            </a:endParaRPr>
          </a:p>
          <a:p>
            <a:pPr lvl="0" algn="l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1400" dirty="0">
                <a:solidFill>
                  <a:srgbClr val="FFFFFF"/>
                </a:solidFill>
              </a:rPr>
              <a:t>5. </a:t>
            </a:r>
            <a:r>
              <a:rPr lang="zh-CN" altLang="en-US" sz="1400" dirty="0">
                <a:solidFill>
                  <a:srgbClr val="FFFFFF"/>
                </a:solidFill>
              </a:rPr>
              <a:t>主动推动承担 </a:t>
            </a:r>
            <a:r>
              <a:rPr lang="en-US" altLang="zh-CN" sz="1400" dirty="0">
                <a:solidFill>
                  <a:srgbClr val="FFFFFF"/>
                </a:solidFill>
              </a:rPr>
              <a:t>--- </a:t>
            </a:r>
            <a:r>
              <a:rPr lang="zh-CN" altLang="en-US" sz="1400" dirty="0">
                <a:solidFill>
                  <a:srgbClr val="FFFFFF"/>
                </a:solidFill>
              </a:rPr>
              <a:t>产品的未来增长，人员的储备</a:t>
            </a:r>
            <a:endParaRPr lang="en-US" altLang="zh-CN" sz="1400" dirty="0">
              <a:solidFill>
                <a:srgbClr val="FFFFFF"/>
              </a:solidFill>
            </a:endParaRPr>
          </a:p>
          <a:p>
            <a:pPr lvl="0" algn="l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defRPr/>
            </a:pP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</a:endParaRPr>
          </a:p>
        </p:txBody>
      </p:sp>
    </p:spTree>
    <p:custDataLst>
      <p:tags r:id="rId7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ldLvl="0" animBg="1"/>
      <p:bldP spid="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形状 9"/>
          <p:cNvSpPr/>
          <p:nvPr/>
        </p:nvSpPr>
        <p:spPr>
          <a:xfrm>
            <a:off x="0" y="0"/>
            <a:ext cx="7319645" cy="6858000"/>
          </a:xfrm>
          <a:custGeom>
            <a:avLst/>
            <a:gdLst>
              <a:gd name="connsiteX0" fmla="*/ 0 w 9207190"/>
              <a:gd name="connsiteY0" fmla="*/ 0 h 6858000"/>
              <a:gd name="connsiteX1" fmla="*/ 9207190 w 9207190"/>
              <a:gd name="connsiteY1" fmla="*/ 0 h 6858000"/>
              <a:gd name="connsiteX2" fmla="*/ 9206884 w 9207190"/>
              <a:gd name="connsiteY2" fmla="*/ 6092 h 6858000"/>
              <a:gd name="connsiteX3" fmla="*/ 6494294 w 9207190"/>
              <a:gd name="connsiteY3" fmla="*/ 6842030 h 6858000"/>
              <a:gd name="connsiteX4" fmla="*/ 6477802 w 9207190"/>
              <a:gd name="connsiteY4" fmla="*/ 6858000 h 6858000"/>
              <a:gd name="connsiteX5" fmla="*/ 0 w 920719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190" h="6858000">
                <a:moveTo>
                  <a:pt x="0" y="0"/>
                </a:moveTo>
                <a:lnTo>
                  <a:pt x="9207190" y="0"/>
                </a:lnTo>
                <a:lnTo>
                  <a:pt x="9206884" y="6092"/>
                </a:lnTo>
                <a:cubicBezTo>
                  <a:pt x="9015602" y="2851097"/>
                  <a:pt x="7984670" y="5321171"/>
                  <a:pt x="6494294" y="6842030"/>
                </a:cubicBezTo>
                <a:lnTo>
                  <a:pt x="6477802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257" y="456038"/>
            <a:ext cx="1010650" cy="432907"/>
          </a:xfrm>
          <a:prstGeom prst="rect">
            <a:avLst/>
          </a:prstGeom>
        </p:spPr>
      </p:pic>
      <p:sp>
        <p:nvSpPr>
          <p:cNvPr id="41" name="任意形状 40"/>
          <p:cNvSpPr/>
          <p:nvPr/>
        </p:nvSpPr>
        <p:spPr>
          <a:xfrm>
            <a:off x="7559040" y="0"/>
            <a:ext cx="2142490" cy="4126230"/>
          </a:xfrm>
          <a:custGeom>
            <a:avLst/>
            <a:gdLst>
              <a:gd name="connsiteX0" fmla="*/ 957398 w 1328318"/>
              <a:gd name="connsiteY0" fmla="*/ 0 h 4126488"/>
              <a:gd name="connsiteX1" fmla="*/ 1328318 w 1328318"/>
              <a:gd name="connsiteY1" fmla="*/ 0 h 4126488"/>
              <a:gd name="connsiteX2" fmla="*/ 1286338 w 1328318"/>
              <a:gd name="connsiteY2" fmla="*/ 285263 h 4126488"/>
              <a:gd name="connsiteX3" fmla="*/ 52605 w 1328318"/>
              <a:gd name="connsiteY3" fmla="*/ 4031877 h 4126488"/>
              <a:gd name="connsiteX4" fmla="*/ 0 w 1328318"/>
              <a:gd name="connsiteY4" fmla="*/ 4126488 h 4126488"/>
              <a:gd name="connsiteX5" fmla="*/ 87957 w 1328318"/>
              <a:gd name="connsiteY5" fmla="*/ 3920616 h 4126488"/>
              <a:gd name="connsiteX6" fmla="*/ 957091 w 1328318"/>
              <a:gd name="connsiteY6" fmla="*/ 6092 h 412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8318" h="4126488">
                <a:moveTo>
                  <a:pt x="957398" y="0"/>
                </a:moveTo>
                <a:lnTo>
                  <a:pt x="1328318" y="0"/>
                </a:lnTo>
                <a:lnTo>
                  <a:pt x="1286338" y="285263"/>
                </a:lnTo>
                <a:cubicBezTo>
                  <a:pt x="1055279" y="1671838"/>
                  <a:pt x="626785" y="2943643"/>
                  <a:pt x="52605" y="4031877"/>
                </a:cubicBezTo>
                <a:lnTo>
                  <a:pt x="0" y="4126488"/>
                </a:lnTo>
                <a:lnTo>
                  <a:pt x="87957" y="3920616"/>
                </a:lnTo>
                <a:cubicBezTo>
                  <a:pt x="555897" y="2757364"/>
                  <a:pt x="861450" y="1428595"/>
                  <a:pt x="957091" y="6092"/>
                </a:cubicBezTo>
                <a:close/>
              </a:path>
            </a:pathLst>
          </a:cu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/>
          <p:cNvSpPr txBox="1"/>
          <p:nvPr/>
        </p:nvSpPr>
        <p:spPr>
          <a:xfrm flipH="1">
            <a:off x="9592310" y="1304290"/>
            <a:ext cx="2150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0CA678"/>
                </a:solidFill>
                <a:latin typeface="OPPOSans Medium" pitchFamily="18" charset="-122"/>
                <a:ea typeface="OPPOSans Medium" pitchFamily="18" charset="-122"/>
                <a:cs typeface="OPPOSans Medium" pitchFamily="18" charset="-122"/>
              </a:rPr>
              <a:t>周会</a:t>
            </a:r>
            <a:endParaRPr kumimoji="1" lang="zh-CN" altLang="en-US" sz="3200" dirty="0">
              <a:solidFill>
                <a:srgbClr val="0CA678"/>
              </a:solidFill>
              <a:latin typeface="OPPOSans Medium" pitchFamily="18" charset="-122"/>
              <a:ea typeface="OPPOSans Medium" pitchFamily="18" charset="-122"/>
              <a:cs typeface="OPPOSans Medium" pitchFamily="18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 flipH="1">
            <a:off x="8970129" y="2921744"/>
            <a:ext cx="3022333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sz="2400" b="1" dirty="0">
                <a:solidFill>
                  <a:schemeClr val="bg1">
                    <a:lumMod val="50000"/>
                  </a:schemeClr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之前</a:t>
            </a:r>
            <a:r>
              <a:rPr kumimoji="1" lang="zh-CN" sz="2400" dirty="0">
                <a:solidFill>
                  <a:schemeClr val="bg1">
                    <a:lumMod val="50000"/>
                  </a:schemeClr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：</a:t>
            </a:r>
            <a:endParaRPr kumimoji="1" lang="zh-CN" sz="2400" dirty="0">
              <a:solidFill>
                <a:schemeClr val="bg1">
                  <a:lumMod val="50000"/>
                </a:schemeClr>
              </a:solidFill>
              <a:latin typeface="OPPOSans" pitchFamily="18" charset="-122"/>
              <a:ea typeface="OPPOSans" pitchFamily="18" charset="-122"/>
              <a:cs typeface="OPPOSans" pitchFamily="18" charset="-122"/>
            </a:endParaRPr>
          </a:p>
          <a:p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紧张，混乱，容易走偏，融入感弱，没有重点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OPPOSans" pitchFamily="18" charset="-122"/>
              <a:ea typeface="OPPOSans" pitchFamily="18" charset="-122"/>
              <a:cs typeface="OPPOSans" pitchFamily="18" charset="-122"/>
            </a:endParaRPr>
          </a:p>
          <a:p>
            <a:endParaRPr kumimoji="1" lang="zh-CN" altLang="en-US" sz="2400" dirty="0">
              <a:solidFill>
                <a:schemeClr val="bg1">
                  <a:lumMod val="50000"/>
                </a:schemeClr>
              </a:solidFill>
              <a:latin typeface="OPPOSans" pitchFamily="18" charset="-122"/>
              <a:ea typeface="OPPOSans" pitchFamily="18" charset="-122"/>
              <a:cs typeface="OPPOSans" pitchFamily="18" charset="-122"/>
            </a:endParaRPr>
          </a:p>
          <a:p>
            <a:r>
              <a:rPr kumimoji="1" lang="zh-CN" altLang="en-US" sz="2400" b="1" dirty="0">
                <a:solidFill>
                  <a:schemeClr val="bg1">
                    <a:lumMod val="50000"/>
                  </a:schemeClr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之后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  <a:latin typeface="OPPOSans" pitchFamily="18" charset="-122"/>
              <a:ea typeface="OPPOSans" pitchFamily="18" charset="-122"/>
              <a:cs typeface="OPPOSans" pitchFamily="18" charset="-122"/>
            </a:endParaRPr>
          </a:p>
          <a:p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事情清晰，配合，责任，自信</a:t>
            </a:r>
            <a:endParaRPr kumimoji="1" lang="zh-CN" altLang="en-US" sz="2000" dirty="0">
              <a:solidFill>
                <a:schemeClr val="bg1">
                  <a:lumMod val="50000"/>
                </a:schemeClr>
              </a:solidFill>
              <a:latin typeface="OPPOSans" pitchFamily="18" charset="-122"/>
              <a:ea typeface="OPPOSans" pitchFamily="18" charset="-122"/>
              <a:cs typeface="OPPOSans" pitchFamily="18" charset="-122"/>
            </a:endParaRPr>
          </a:p>
        </p:txBody>
      </p:sp>
      <p:sp>
        <p:nvSpPr>
          <p:cNvPr id="51" name="任意形状 50"/>
          <p:cNvSpPr/>
          <p:nvPr/>
        </p:nvSpPr>
        <p:spPr>
          <a:xfrm rot="415274">
            <a:off x="5631180" y="3166110"/>
            <a:ext cx="2590800" cy="3811905"/>
          </a:xfrm>
          <a:custGeom>
            <a:avLst/>
            <a:gdLst>
              <a:gd name="connsiteX0" fmla="*/ 2093497 w 2093497"/>
              <a:gd name="connsiteY0" fmla="*/ 0 h 3811685"/>
              <a:gd name="connsiteX1" fmla="*/ 2062126 w 2093497"/>
              <a:gd name="connsiteY1" fmla="*/ 155322 h 3811685"/>
              <a:gd name="connsiteX2" fmla="*/ 471084 w 2093497"/>
              <a:gd name="connsiteY2" fmla="*/ 3738413 h 3811685"/>
              <a:gd name="connsiteX3" fmla="*/ 456637 w 2093497"/>
              <a:gd name="connsiteY3" fmla="*/ 3756254 h 3811685"/>
              <a:gd name="connsiteX4" fmla="*/ 0 w 2093497"/>
              <a:gd name="connsiteY4" fmla="*/ 3811685 h 3811685"/>
              <a:gd name="connsiteX5" fmla="*/ 77357 w 2093497"/>
              <a:gd name="connsiteY5" fmla="*/ 3729841 h 3811685"/>
              <a:gd name="connsiteX6" fmla="*/ 2068049 w 2093497"/>
              <a:gd name="connsiteY6" fmla="*/ 88611 h 381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3497" h="3811685">
                <a:moveTo>
                  <a:pt x="2093497" y="0"/>
                </a:moveTo>
                <a:lnTo>
                  <a:pt x="2062126" y="155322"/>
                </a:lnTo>
                <a:cubicBezTo>
                  <a:pt x="1748855" y="1557237"/>
                  <a:pt x="1200222" y="2788141"/>
                  <a:pt x="471084" y="3738413"/>
                </a:cubicBezTo>
                <a:lnTo>
                  <a:pt x="456637" y="3756254"/>
                </a:lnTo>
                <a:lnTo>
                  <a:pt x="0" y="3811685"/>
                </a:lnTo>
                <a:lnTo>
                  <a:pt x="77357" y="3729841"/>
                </a:lnTo>
                <a:cubicBezTo>
                  <a:pt x="929252" y="2795774"/>
                  <a:pt x="1618312" y="1543522"/>
                  <a:pt x="2068049" y="88611"/>
                </a:cubicBezTo>
                <a:close/>
              </a:path>
            </a:pathLst>
          </a:cu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 flipH="1">
            <a:off x="7319645" y="5502275"/>
            <a:ext cx="4424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sz="2400" b="1" dirty="0">
                <a:solidFill>
                  <a:srgbClr val="C00000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请问大家半年内的哪一项改变印象最深？？</a:t>
            </a:r>
            <a:endParaRPr kumimoji="1" lang="zh-CN" altLang="en-US" sz="2400" b="1" dirty="0">
              <a:solidFill>
                <a:srgbClr val="C00000"/>
              </a:solidFill>
              <a:latin typeface="OPPOSans" pitchFamily="18" charset="-122"/>
              <a:ea typeface="OPPOSans" pitchFamily="18" charset="-122"/>
              <a:cs typeface="OPPOSans" pitchFamily="18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meng\Desktop\500811203.jpg5008112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160" y="-635"/>
            <a:ext cx="12214225" cy="685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3068" y="1070150"/>
            <a:ext cx="1549400" cy="4717701"/>
          </a:xfrm>
          <a:prstGeom prst="rect">
            <a:avLst/>
          </a:prstGeom>
          <a:solidFill>
            <a:srgbClr val="0CA678"/>
          </a:solidFill>
          <a:ln>
            <a:solidFill>
              <a:srgbClr val="0CA678"/>
            </a:solidFill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2468" y="1070150"/>
            <a:ext cx="3460750" cy="47159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073" y="2588890"/>
            <a:ext cx="39101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黑体" charset="-122"/>
                <a:ea typeface="华文黑体" charset="-122"/>
              </a:rPr>
              <a:t>     </a:t>
            </a:r>
            <a:r>
              <a:rPr lang="zh-CN" altLang="en-US" sz="3200" dirty="0">
                <a:latin typeface="华文黑体" charset="-122"/>
                <a:ea typeface="华文黑体" charset="-122"/>
              </a:rPr>
              <a:t>过程体验    </a:t>
            </a:r>
            <a:endParaRPr lang="zh-CN" altLang="en-US" sz="3200" dirty="0">
              <a:latin typeface="华文黑体" charset="-122"/>
              <a:ea typeface="华文黑体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480060" y="3173730"/>
            <a:ext cx="3251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        PART   </a:t>
            </a:r>
            <a:r>
              <a:rPr lang="en-US" altLang="zh-CN" sz="2400" dirty="0">
                <a:solidFill>
                  <a:schemeClr val="tx1"/>
                </a:solidFill>
                <a:latin typeface="华文黑体" charset="-122"/>
                <a:ea typeface="华文黑体" charset="-122"/>
              </a:rPr>
              <a:t> Four</a:t>
            </a:r>
            <a:endParaRPr lang="en-US" altLang="zh-CN" sz="2400" dirty="0">
              <a:solidFill>
                <a:schemeClr val="tx1"/>
              </a:solidFill>
              <a:latin typeface="华文黑体" charset="-122"/>
              <a:ea typeface="华文黑体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86280" y="3649980"/>
            <a:ext cx="256794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latin typeface="华文黑体" charset="-122"/>
                <a:ea typeface="华文黑体" charset="-122"/>
                <a:sym typeface="+mn-ea"/>
              </a:rPr>
              <a:t>百感交集</a:t>
            </a:r>
            <a:endParaRPr lang="zh-CN" altLang="en-US" sz="2400" dirty="0"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华文黑体" charset="-122"/>
                <a:ea typeface="华文黑体" charset="-122"/>
                <a:sym typeface="+mn-ea"/>
              </a:rPr>
              <a:t>阳光总在风雨后</a:t>
            </a:r>
            <a:endParaRPr lang="zh-CN" altLang="en-US" sz="2400" dirty="0">
              <a:latin typeface="华文黑体" charset="-122"/>
              <a:ea typeface="华文黑体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H_Pictur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51984" y="1528110"/>
            <a:ext cx="5832648" cy="380178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charset="-122"/>
            </a:endParaRPr>
          </a:p>
        </p:txBody>
      </p:sp>
      <p:sp>
        <p:nvSpPr>
          <p:cNvPr id="3075" name="MH_Text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9380" y="3972560"/>
            <a:ext cx="3659505" cy="271780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txBody>
          <a:bodyPr lIns="180000" tIns="108000" rIns="180000" bIns="108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zh-CN" altLang="en-US" sz="1800">
                <a:solidFill>
                  <a:srgbClr val="FFFFFF"/>
                </a:solidFill>
                <a:latin typeface="+mn-lt"/>
                <a:ea typeface="+mn-ea"/>
              </a:rPr>
              <a:t>痛苦：</a:t>
            </a:r>
            <a:endParaRPr lang="zh-CN" altLang="en-US" sz="180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>
                <a:solidFill>
                  <a:srgbClr val="FFFFFF"/>
                </a:solidFill>
                <a:latin typeface="+mn-lt"/>
                <a:ea typeface="+mn-ea"/>
              </a:rPr>
              <a:t>1. </a:t>
            </a:r>
            <a:r>
              <a:rPr lang="zh-CN" altLang="en-US" sz="1200">
                <a:solidFill>
                  <a:srgbClr val="FFFFFF"/>
                </a:solidFill>
                <a:latin typeface="+mn-lt"/>
                <a:ea typeface="+mn-ea"/>
              </a:rPr>
              <a:t>做事方式方法的改变</a:t>
            </a:r>
            <a:endParaRPr lang="zh-CN" altLang="en-US" sz="120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>
                <a:solidFill>
                  <a:srgbClr val="FFFFFF"/>
                </a:solidFill>
                <a:latin typeface="+mn-lt"/>
                <a:ea typeface="+mn-ea"/>
              </a:rPr>
              <a:t>2. </a:t>
            </a:r>
            <a:r>
              <a:rPr lang="zh-CN" altLang="en-US" sz="1200">
                <a:solidFill>
                  <a:srgbClr val="FFFFFF"/>
                </a:solidFill>
                <a:latin typeface="+mn-lt"/>
                <a:ea typeface="+mn-ea"/>
              </a:rPr>
              <a:t>工作量的增加</a:t>
            </a:r>
            <a:endParaRPr lang="zh-CN" altLang="en-US" sz="120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>
                <a:solidFill>
                  <a:srgbClr val="FFFFFF"/>
                </a:solidFill>
                <a:latin typeface="+mn-lt"/>
                <a:ea typeface="+mn-ea"/>
              </a:rPr>
              <a:t>3. </a:t>
            </a:r>
            <a:r>
              <a:rPr lang="zh-CN" altLang="en-US" sz="1200">
                <a:solidFill>
                  <a:srgbClr val="FFFFFF"/>
                </a:solidFill>
                <a:latin typeface="+mn-lt"/>
                <a:ea typeface="+mn-ea"/>
              </a:rPr>
              <a:t>事项更加复杂化</a:t>
            </a:r>
            <a:endParaRPr lang="zh-CN" altLang="en-US" sz="120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>
                <a:solidFill>
                  <a:srgbClr val="FFFFFF"/>
                </a:solidFill>
                <a:latin typeface="+mn-lt"/>
                <a:ea typeface="+mn-ea"/>
              </a:rPr>
              <a:t>4. </a:t>
            </a:r>
            <a:r>
              <a:rPr lang="zh-CN" altLang="en-US" sz="1200">
                <a:solidFill>
                  <a:srgbClr val="FFFFFF"/>
                </a:solidFill>
                <a:latin typeface="+mn-lt"/>
                <a:ea typeface="+mn-ea"/>
              </a:rPr>
              <a:t>需要更深沉的思考和思维</a:t>
            </a:r>
            <a:endParaRPr lang="zh-CN" altLang="en-US" sz="120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>
                <a:solidFill>
                  <a:srgbClr val="FFFFFF"/>
                </a:solidFill>
                <a:latin typeface="+mn-lt"/>
                <a:ea typeface="+mn-ea"/>
              </a:rPr>
              <a:t>5. </a:t>
            </a:r>
            <a:r>
              <a:rPr lang="zh-CN" altLang="en-US" sz="1200">
                <a:solidFill>
                  <a:srgbClr val="FFFFFF"/>
                </a:solidFill>
                <a:latin typeface="+mn-lt"/>
                <a:ea typeface="+mn-ea"/>
              </a:rPr>
              <a:t>组员的不理解和压力</a:t>
            </a:r>
            <a:endParaRPr lang="zh-CN" altLang="en-US" sz="120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>
                <a:solidFill>
                  <a:srgbClr val="FFFFFF"/>
                </a:solidFill>
                <a:latin typeface="+mn-lt"/>
                <a:ea typeface="+mn-ea"/>
              </a:rPr>
              <a:t>6. </a:t>
            </a:r>
            <a:r>
              <a:rPr lang="zh-CN" altLang="en-US" sz="1200">
                <a:solidFill>
                  <a:srgbClr val="FFFFFF"/>
                </a:solidFill>
                <a:latin typeface="+mn-lt"/>
                <a:ea typeface="+mn-ea"/>
              </a:rPr>
              <a:t>事情杂而多，很难专注</a:t>
            </a:r>
            <a:endParaRPr lang="zh-CN" altLang="en-US" sz="12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7" name="MH_Text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79085" y="3972368"/>
            <a:ext cx="2304256" cy="151473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180000" tIns="108000" rIns="180000" bIns="108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zh-CN" altLang="en-US" sz="9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9" name="MH_Text_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42465" y="873760"/>
            <a:ext cx="4009390" cy="2755265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txBody>
          <a:bodyPr lIns="180000" tIns="108000" rIns="180000" bIns="108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zh-CN" sz="1800" dirty="0">
                <a:solidFill>
                  <a:srgbClr val="FFFFFF"/>
                </a:solidFill>
                <a:latin typeface="+mn-lt"/>
                <a:ea typeface="+mn-ea"/>
              </a:rPr>
              <a:t>喜悦：</a:t>
            </a:r>
            <a:endParaRPr lang="zh-CN" sz="12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 dirty="0">
                <a:solidFill>
                  <a:srgbClr val="FFFFFF"/>
                </a:solidFill>
                <a:latin typeface="+mn-lt"/>
                <a:ea typeface="+mn-ea"/>
              </a:rPr>
              <a:t>1. </a:t>
            </a:r>
            <a:r>
              <a:rPr lang="zh-CN" altLang="en-US" sz="1200" dirty="0">
                <a:solidFill>
                  <a:srgbClr val="FFFFFF"/>
                </a:solidFill>
                <a:latin typeface="+mn-lt"/>
                <a:ea typeface="+mn-ea"/>
              </a:rPr>
              <a:t>知识面更全更系统，有方法来指导</a:t>
            </a:r>
            <a:endParaRPr lang="zh-CN" altLang="en-US" sz="12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 dirty="0">
                <a:solidFill>
                  <a:srgbClr val="FFFFFF"/>
                </a:solidFill>
                <a:latin typeface="+mn-lt"/>
                <a:ea typeface="+mn-ea"/>
              </a:rPr>
              <a:t>2. </a:t>
            </a:r>
            <a:r>
              <a:rPr lang="zh-CN" altLang="en-US" sz="1200" dirty="0">
                <a:solidFill>
                  <a:srgbClr val="FFFFFF"/>
                </a:solidFill>
                <a:latin typeface="+mn-lt"/>
                <a:ea typeface="+mn-ea"/>
              </a:rPr>
              <a:t>除了事务本身更清晰了背后的逻辑原理</a:t>
            </a:r>
            <a:endParaRPr lang="zh-CN" altLang="en-US" sz="12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 dirty="0">
                <a:solidFill>
                  <a:srgbClr val="FFFFFF"/>
                </a:solidFill>
                <a:latin typeface="+mn-lt"/>
                <a:ea typeface="+mn-ea"/>
              </a:rPr>
              <a:t>3. </a:t>
            </a:r>
            <a:r>
              <a:rPr lang="zh-CN" altLang="en-US" sz="1200" dirty="0">
                <a:solidFill>
                  <a:srgbClr val="FFFFFF"/>
                </a:solidFill>
                <a:latin typeface="+mn-lt"/>
                <a:ea typeface="+mn-ea"/>
              </a:rPr>
              <a:t>加深自己的认识，突破思维的限制和固定模式</a:t>
            </a:r>
            <a:endParaRPr lang="zh-CN" altLang="en-US" sz="12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 dirty="0">
                <a:solidFill>
                  <a:srgbClr val="FFFFFF"/>
                </a:solidFill>
                <a:latin typeface="+mn-lt"/>
                <a:ea typeface="+mn-ea"/>
              </a:rPr>
              <a:t>4. </a:t>
            </a:r>
            <a:r>
              <a:rPr lang="zh-CN" altLang="en-US" sz="1200" dirty="0">
                <a:solidFill>
                  <a:srgbClr val="FFFFFF"/>
                </a:solidFill>
                <a:latin typeface="+mn-lt"/>
                <a:ea typeface="+mn-ea"/>
              </a:rPr>
              <a:t>效率和能力的双提升</a:t>
            </a:r>
            <a:endParaRPr lang="zh-CN" altLang="en-US" sz="12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 dirty="0">
                <a:solidFill>
                  <a:srgbClr val="FFFFFF"/>
                </a:solidFill>
                <a:latin typeface="+mn-lt"/>
                <a:ea typeface="+mn-ea"/>
              </a:rPr>
              <a:t>5. </a:t>
            </a:r>
            <a:r>
              <a:rPr lang="zh-CN" altLang="en-US" sz="1200" dirty="0">
                <a:solidFill>
                  <a:srgbClr val="FFFFFF"/>
                </a:solidFill>
                <a:latin typeface="+mn-lt"/>
                <a:ea typeface="+mn-ea"/>
              </a:rPr>
              <a:t>挑战并突破了自我的舒适圈</a:t>
            </a:r>
            <a:endParaRPr lang="zh-CN" altLang="en-US" sz="1200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 dirty="0">
                <a:solidFill>
                  <a:srgbClr val="FFFFFF"/>
                </a:solidFill>
                <a:latin typeface="+mn-lt"/>
                <a:ea typeface="+mn-ea"/>
              </a:rPr>
              <a:t>6. </a:t>
            </a:r>
            <a:r>
              <a:rPr lang="zh-CN" altLang="en-US" sz="1200" dirty="0">
                <a:solidFill>
                  <a:srgbClr val="FFFFFF"/>
                </a:solidFill>
                <a:latin typeface="+mn-lt"/>
                <a:ea typeface="+mn-ea"/>
              </a:rPr>
              <a:t>更好的指导工作，有成就感</a:t>
            </a:r>
            <a:endParaRPr lang="zh-CN" altLang="en-US" sz="12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27268" y="289851"/>
            <a:ext cx="443048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latin typeface="华文黑体" charset="-122"/>
                <a:ea typeface="华文黑体" charset="-122"/>
              </a:rPr>
              <a:t>心路历程</a:t>
            </a:r>
            <a:endParaRPr lang="zh-CN" altLang="en-US" sz="3200" dirty="0">
              <a:latin typeface="华文黑体" charset="-122"/>
              <a:ea typeface="华文黑体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  <p:sp>
        <p:nvSpPr>
          <p:cNvPr id="2" name="MH_Text_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350125" y="5487035"/>
            <a:ext cx="2613025" cy="1110615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txBody>
          <a:bodyPr lIns="180000" tIns="108000" rIns="180000" bIns="108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zh-CN" altLang="en-US" sz="1800">
                <a:solidFill>
                  <a:srgbClr val="C00000"/>
                </a:solidFill>
                <a:latin typeface="+mn-lt"/>
                <a:ea typeface="+mn-ea"/>
              </a:rPr>
              <a:t>改变</a:t>
            </a:r>
            <a:r>
              <a:rPr lang="en-US" altLang="zh-CN" sz="1800">
                <a:solidFill>
                  <a:srgbClr val="C00000"/>
                </a:solidFill>
                <a:latin typeface="+mn-lt"/>
                <a:ea typeface="+mn-ea"/>
              </a:rPr>
              <a:t>----</a:t>
            </a:r>
            <a:r>
              <a:rPr lang="zh-CN" altLang="en-US" sz="1800">
                <a:solidFill>
                  <a:srgbClr val="C00000"/>
                </a:solidFill>
                <a:latin typeface="+mn-lt"/>
                <a:ea typeface="+mn-ea"/>
              </a:rPr>
              <a:t>感受？？？</a:t>
            </a:r>
            <a:endParaRPr lang="zh-CN" altLang="en-US" sz="1800">
              <a:solidFill>
                <a:srgbClr val="C00000"/>
              </a:solidFill>
              <a:latin typeface="+mn-lt"/>
              <a:ea typeface="+mn-ea"/>
            </a:endParaRPr>
          </a:p>
        </p:txBody>
      </p:sp>
    </p:spTree>
    <p:custDataLst>
      <p:tags r:id="rId9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75" grpId="3" animBg="1"/>
      <p:bldP spid="9" grpId="1" animBg="1"/>
      <p:bldP spid="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6"/>
          <p:cNvPicPr>
            <a:picLocks noChangeAspect="1"/>
          </p:cNvPicPr>
          <p:nvPr/>
        </p:nvPicPr>
        <p:blipFill>
          <a:blip r:embed="rId1"/>
          <a:srcRect t="33952"/>
          <a:stretch>
            <a:fillRect/>
          </a:stretch>
        </p:blipFill>
        <p:spPr>
          <a:xfrm>
            <a:off x="-4445" y="235585"/>
            <a:ext cx="6298565" cy="664337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887210" y="2668270"/>
            <a:ext cx="4718685" cy="3184221"/>
            <a:chOff x="2919" y="3912"/>
            <a:chExt cx="6193" cy="3809"/>
          </a:xfrm>
        </p:grpSpPr>
        <p:sp>
          <p:nvSpPr>
            <p:cNvPr id="7" name="文本框 6"/>
            <p:cNvSpPr txBox="1"/>
            <p:nvPr/>
          </p:nvSpPr>
          <p:spPr>
            <a:xfrm>
              <a:off x="3076" y="5202"/>
              <a:ext cx="6036" cy="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CA678"/>
                  </a:solidFill>
                  <a:latin typeface="华文黑体" charset="-122"/>
                  <a:ea typeface="华文黑体" charset="-122"/>
                </a:rPr>
                <a:t>THANK YOU FOR YOUR WATCHING</a:t>
              </a:r>
              <a:endParaRPr lang="en-US" sz="2000" dirty="0">
                <a:solidFill>
                  <a:srgbClr val="0CA678"/>
                </a:solidFill>
                <a:latin typeface="华文黑体" charset="-122"/>
                <a:ea typeface="华文黑体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919" y="3912"/>
              <a:ext cx="6145" cy="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5400" dirty="0">
                  <a:solidFill>
                    <a:srgbClr val="0CA678"/>
                  </a:solidFill>
                  <a:latin typeface="+mj-ea"/>
                  <a:ea typeface="+mj-ea"/>
                </a:rPr>
                <a:t>感谢您的观看</a:t>
              </a:r>
              <a:endParaRPr lang="zh-CN" sz="5400" dirty="0">
                <a:solidFill>
                  <a:srgbClr val="0CA678"/>
                </a:solidFill>
                <a:latin typeface="+mj-ea"/>
                <a:ea typeface="+mj-ea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6281" y="7244"/>
              <a:ext cx="2831" cy="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3F434F"/>
                  </a:solidFill>
                  <a:latin typeface="+mn-ea"/>
                </a:rPr>
                <a:t>Caroline</a:t>
              </a:r>
              <a:endParaRPr lang="en-US" sz="2000" dirty="0" err="1">
                <a:solidFill>
                  <a:srgbClr val="3F434F"/>
                </a:solidFill>
                <a:latin typeface="+mn-ea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02435" y="1069975"/>
            <a:ext cx="5530850" cy="4716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2618" y="2158995"/>
            <a:ext cx="3910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A678"/>
                </a:solidFill>
                <a:latin typeface="华文黑体" charset="-122"/>
                <a:ea typeface="华文黑体" charset="-122"/>
              </a:rPr>
              <a:t>  </a:t>
            </a:r>
            <a:endParaRPr lang="zh-CN" altLang="en-US" sz="2400" dirty="0">
              <a:solidFill>
                <a:srgbClr val="0CA678"/>
              </a:solidFill>
              <a:latin typeface="华文黑体" charset="-122"/>
              <a:ea typeface="华文黑体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76755" y="3634105"/>
            <a:ext cx="298894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400" dirty="0">
              <a:latin typeface="华文黑体" charset="-122"/>
              <a:ea typeface="华文黑体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graphicFrame>
        <p:nvGraphicFramePr>
          <p:cNvPr id="3" name="图示 2"/>
          <p:cNvGraphicFramePr/>
          <p:nvPr/>
        </p:nvGraphicFramePr>
        <p:xfrm>
          <a:off x="4551680" y="1070610"/>
          <a:ext cx="7209155" cy="506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图片 10" descr="C:\Users\meng\Desktop\500820659.jpg50082065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169" y="1983234"/>
            <a:ext cx="5476240" cy="3650992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43625" y="1530985"/>
            <a:ext cx="5577840" cy="4429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2618" y="2158995"/>
            <a:ext cx="3910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A678"/>
                </a:solidFill>
                <a:latin typeface="华文黑体" charset="-122"/>
                <a:ea typeface="华文黑体" charset="-122"/>
              </a:rPr>
              <a:t>  </a:t>
            </a:r>
            <a:endParaRPr lang="zh-CN" altLang="en-US" sz="2400" dirty="0">
              <a:solidFill>
                <a:srgbClr val="0CA678"/>
              </a:solidFill>
              <a:latin typeface="华文黑体" charset="-122"/>
              <a:ea typeface="华文黑体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76755" y="3634105"/>
            <a:ext cx="298894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400" dirty="0">
              <a:latin typeface="华文黑体" charset="-122"/>
              <a:ea typeface="华文黑体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/>
        </p:nvGraphicFramePr>
        <p:xfrm>
          <a:off x="5070475" y="1715770"/>
          <a:ext cx="6412230" cy="4384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A_图片 22" descr="C:\Users\meng\Desktop\500820324.jpg5008203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73334" y="2063801"/>
            <a:ext cx="5228854" cy="3267710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4" name="图片 3" descr="C:\Users\meng\Desktop\500811203.jpg5008112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0160" y="-635"/>
            <a:ext cx="12214225" cy="685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3068" y="1070150"/>
            <a:ext cx="1549400" cy="4717701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2468" y="1070150"/>
            <a:ext cx="3460750" cy="47159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2618" y="2158995"/>
            <a:ext cx="3910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CA678"/>
                </a:solidFill>
                <a:latin typeface="华文黑体" charset="-122"/>
                <a:ea typeface="华文黑体" charset="-122"/>
              </a:rPr>
              <a:t>深刻理解，转变势在必行   </a:t>
            </a:r>
            <a:endParaRPr lang="zh-CN" altLang="en-US" sz="2400" dirty="0">
              <a:solidFill>
                <a:srgbClr val="0CA678"/>
              </a:solidFill>
              <a:latin typeface="华文黑体" charset="-122"/>
              <a:ea typeface="华文黑体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095" y="3173730"/>
            <a:ext cx="2736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   PART    </a:t>
            </a:r>
            <a:r>
              <a:rPr lang="en-US" altLang="zh-CN" sz="2400" dirty="0">
                <a:solidFill>
                  <a:srgbClr val="0CA678"/>
                </a:solidFill>
                <a:latin typeface="华文黑体" charset="-122"/>
                <a:ea typeface="华文黑体" charset="-122"/>
              </a:rPr>
              <a:t>ONE</a:t>
            </a:r>
            <a:endParaRPr lang="zh-CN" altLang="en-US" sz="2400" dirty="0">
              <a:solidFill>
                <a:srgbClr val="0CA678"/>
              </a:solidFill>
              <a:latin typeface="华文黑体" charset="-122"/>
              <a:ea typeface="华文黑体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76755" y="3634105"/>
            <a:ext cx="298894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400" dirty="0">
              <a:latin typeface="华文黑体" charset="-122"/>
              <a:ea typeface="华文黑体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_椭圆 62"/>
          <p:cNvSpPr/>
          <p:nvPr/>
        </p:nvSpPr>
        <p:spPr>
          <a:xfrm>
            <a:off x="6066672" y="3356992"/>
            <a:ext cx="209550" cy="209550"/>
          </a:xfrm>
          <a:prstGeom prst="ellipse">
            <a:avLst/>
          </a:prstGeom>
          <a:solidFill>
            <a:srgbClr val="E7E7EF"/>
          </a:solidFill>
          <a:ln w="28575">
            <a:solidFill>
              <a:srgbClr val="0CA67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425575" y="1337325"/>
            <a:ext cx="3848100" cy="1102995"/>
            <a:chOff x="1435100" y="391438"/>
            <a:chExt cx="3848100" cy="1102995"/>
          </a:xfrm>
        </p:grpSpPr>
        <p:sp>
          <p:nvSpPr>
            <p:cNvPr id="12" name="矩形 11"/>
            <p:cNvSpPr/>
            <p:nvPr/>
          </p:nvSpPr>
          <p:spPr>
            <a:xfrm>
              <a:off x="1435100" y="391438"/>
              <a:ext cx="3848100" cy="1102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anchor="ctr">
              <a:no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sz="1900" dirty="0">
                  <a:solidFill>
                    <a:schemeClr val="tx1"/>
                  </a:solidFill>
                </a:rPr>
                <a:t>业务，业务，业务！！！</a:t>
              </a:r>
              <a:endParaRPr lang="zh-CN" sz="19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616450" y="808633"/>
              <a:ext cx="666750" cy="285750"/>
            </a:xfrm>
            <a:prstGeom prst="rect">
              <a:avLst/>
            </a:prstGeom>
            <a:solidFill>
              <a:srgbClr val="0CA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650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2019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42125" y="440055"/>
            <a:ext cx="4519930" cy="686435"/>
            <a:chOff x="7112000" y="1937343"/>
            <a:chExt cx="3848100" cy="686794"/>
          </a:xfrm>
        </p:grpSpPr>
        <p:sp>
          <p:nvSpPr>
            <p:cNvPr id="15" name="矩形 14"/>
            <p:cNvSpPr/>
            <p:nvPr/>
          </p:nvSpPr>
          <p:spPr>
            <a:xfrm>
              <a:off x="7112000" y="1938338"/>
              <a:ext cx="3848100" cy="685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anchor="ctr">
              <a:normAutofit/>
            </a:bodyPr>
            <a:lstStyle/>
            <a:p>
              <a:pPr defTabSz="913765">
                <a:lnSpc>
                  <a:spcPct val="120000"/>
                </a:lnSpc>
                <a:defRPr/>
              </a:pPr>
              <a:r>
                <a:rPr lang="zh-CN" altLang="en-US" sz="2000">
                  <a:solidFill>
                    <a:schemeClr val="tx1"/>
                  </a:solidFill>
                </a:rPr>
                <a:t>业务，管理能力，价值观 （人和事）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293350" y="1937343"/>
              <a:ext cx="666750" cy="285750"/>
            </a:xfrm>
            <a:prstGeom prst="rect">
              <a:avLst/>
            </a:prstGeom>
            <a:solidFill>
              <a:srgbClr val="0CA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65000" lnSpcReduction="20000"/>
            </a:bodyPr>
            <a:lstStyle/>
            <a:p>
              <a:pPr algn="ctr"/>
              <a:r>
                <a:rPr lang="en-US" altLang="zh-CN" dirty="0"/>
                <a:t>2020</a:t>
              </a:r>
              <a:endParaRPr lang="en-US" altLang="zh-CN" dirty="0"/>
            </a:p>
          </p:txBody>
        </p:sp>
      </p:grpSp>
      <p:sp>
        <p:nvSpPr>
          <p:cNvPr id="19" name="等腰三角形 18"/>
          <p:cNvSpPr/>
          <p:nvPr/>
        </p:nvSpPr>
        <p:spPr>
          <a:xfrm rot="16200000">
            <a:off x="5521323" y="3317359"/>
            <a:ext cx="280988" cy="242232"/>
          </a:xfrm>
          <a:prstGeom prst="triangle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2" name="PA_椭圆 62"/>
          <p:cNvSpPr/>
          <p:nvPr/>
        </p:nvSpPr>
        <p:spPr>
          <a:xfrm>
            <a:off x="6066672" y="1126877"/>
            <a:ext cx="209550" cy="209550"/>
          </a:xfrm>
          <a:prstGeom prst="ellipse">
            <a:avLst/>
          </a:prstGeom>
          <a:solidFill>
            <a:srgbClr val="E7E7EF"/>
          </a:solidFill>
          <a:ln w="28575">
            <a:solidFill>
              <a:srgbClr val="0CA67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PA_椭圆 62"/>
          <p:cNvSpPr/>
          <p:nvPr/>
        </p:nvSpPr>
        <p:spPr>
          <a:xfrm>
            <a:off x="6066672" y="5403657"/>
            <a:ext cx="209550" cy="209550"/>
          </a:xfrm>
          <a:prstGeom prst="ellipse">
            <a:avLst/>
          </a:prstGeom>
          <a:solidFill>
            <a:srgbClr val="E7E7EF"/>
          </a:solidFill>
          <a:ln w="28575">
            <a:solidFill>
              <a:srgbClr val="0CA678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4" name="PA_直接连接符 67"/>
          <p:cNvCxnSpPr/>
          <p:nvPr>
            <p:custDataLst>
              <p:tags r:id="rId1"/>
            </p:custDataLst>
          </p:nvPr>
        </p:nvCxnSpPr>
        <p:spPr>
          <a:xfrm>
            <a:off x="6170698" y="0"/>
            <a:ext cx="0" cy="1174750"/>
          </a:xfrm>
          <a:prstGeom prst="line">
            <a:avLst/>
          </a:prstGeom>
          <a:ln w="19050" cap="rnd">
            <a:solidFill>
              <a:srgbClr val="0CA6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A_直接连接符 67"/>
          <p:cNvCxnSpPr/>
          <p:nvPr>
            <p:custDataLst>
              <p:tags r:id="rId2"/>
            </p:custDataLst>
          </p:nvPr>
        </p:nvCxnSpPr>
        <p:spPr>
          <a:xfrm>
            <a:off x="6170698" y="5547360"/>
            <a:ext cx="1" cy="1360667"/>
          </a:xfrm>
          <a:prstGeom prst="line">
            <a:avLst/>
          </a:prstGeom>
          <a:ln w="19050" cap="rnd">
            <a:solidFill>
              <a:srgbClr val="0CA6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A_直接连接符 67"/>
          <p:cNvCxnSpPr/>
          <p:nvPr>
            <p:custDataLst>
              <p:tags r:id="rId3"/>
            </p:custDataLst>
          </p:nvPr>
        </p:nvCxnSpPr>
        <p:spPr>
          <a:xfrm flipH="1">
            <a:off x="6170699" y="3501008"/>
            <a:ext cx="748" cy="1980000"/>
          </a:xfrm>
          <a:prstGeom prst="line">
            <a:avLst/>
          </a:prstGeom>
          <a:ln w="19050" cap="rnd">
            <a:solidFill>
              <a:srgbClr val="0CA6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A_直接连接符 67"/>
          <p:cNvCxnSpPr>
            <a:endCxn id="31" idx="0"/>
          </p:cNvCxnSpPr>
          <p:nvPr>
            <p:custDataLst>
              <p:tags r:id="rId4"/>
            </p:custDataLst>
          </p:nvPr>
        </p:nvCxnSpPr>
        <p:spPr>
          <a:xfrm>
            <a:off x="6171447" y="1266576"/>
            <a:ext cx="0" cy="2160000"/>
          </a:xfrm>
          <a:prstGeom prst="line">
            <a:avLst/>
          </a:prstGeom>
          <a:ln w="19050" cap="rnd">
            <a:solidFill>
              <a:srgbClr val="0CA6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575" y="2440305"/>
            <a:ext cx="3246120" cy="3076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435" y="1336675"/>
            <a:ext cx="5790565" cy="43662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5890" y="71755"/>
            <a:ext cx="5400599" cy="685800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1705" y="754992"/>
            <a:ext cx="430529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Part Two </a:t>
            </a:r>
            <a:endParaRPr lang="en-US" altLang="zh-CN" sz="3200" dirty="0">
              <a:solidFill>
                <a:schemeClr val="bg1"/>
              </a:solidFill>
              <a:latin typeface="华文黑体" charset="-122"/>
              <a:ea typeface="华文黑体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对管理者角色的理解</a:t>
            </a:r>
            <a:endParaRPr lang="zh-CN" altLang="en-US" sz="3200" dirty="0">
              <a:solidFill>
                <a:schemeClr val="bg1"/>
              </a:solidFill>
              <a:latin typeface="华文黑体" charset="-122"/>
              <a:ea typeface="华文黑体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1715" y="2574290"/>
            <a:ext cx="4111625" cy="311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sz="2000" b="1" dirty="0" err="1">
                <a:solidFill>
                  <a:schemeClr val="tx1"/>
                </a:solidFill>
                <a:latin typeface="华文黑体" charset="-122"/>
                <a:ea typeface="华文黑体" charset="-122"/>
                <a:sym typeface="+mn-ea"/>
              </a:rPr>
              <a:t>每个组员都是管理者</a:t>
            </a:r>
            <a:endParaRPr lang="zh-CN" sz="2000" b="1" dirty="0" err="1">
              <a:solidFill>
                <a:schemeClr val="tx1"/>
              </a:solidFill>
              <a:latin typeface="华文黑体" charset="-122"/>
              <a:ea typeface="华文黑体" charset="-122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业务</a:t>
            </a:r>
            <a:r>
              <a:rPr lang="en-US" altLang="zh-CN" sz="16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管理（人和事）</a:t>
            </a:r>
            <a:r>
              <a:rPr lang="en-US" altLang="zh-CN" sz="16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自我提升</a:t>
            </a:r>
            <a:endParaRPr lang="zh-CN" altLang="en-US" sz="16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能力，意愿，价值观（成就他人）</a:t>
            </a:r>
            <a:endParaRPr lang="zh-CN" altLang="en-US" sz="16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未来观</a:t>
            </a:r>
            <a:endParaRPr lang="zh-CN" altLang="en-US" sz="16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发展观</a:t>
            </a:r>
            <a:endParaRPr lang="zh-CN" altLang="en-US" sz="16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导师</a:t>
            </a:r>
            <a:endParaRPr lang="zh-CN" altLang="en-US" sz="16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rgbClr val="FF0000"/>
              </a:solidFill>
              <a:latin typeface="华文黑体" charset="-122"/>
              <a:ea typeface="华文黑体" charset="-122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华文黑体" charset="-122"/>
                <a:ea typeface="华文黑体" charset="-122"/>
                <a:sym typeface="+mn-ea"/>
              </a:rPr>
              <a:t>你的心中管理者还有其他的角色？</a:t>
            </a:r>
            <a:r>
              <a:rPr lang="en-US" altLang="zh-CN" sz="1600" b="1" dirty="0">
                <a:solidFill>
                  <a:srgbClr val="C00000"/>
                </a:solidFill>
                <a:latin typeface="华文黑体" charset="-122"/>
                <a:ea typeface="华文黑体" charset="-122"/>
                <a:sym typeface="+mn-ea"/>
              </a:rPr>
              <a:t>--</a:t>
            </a:r>
            <a:r>
              <a:rPr lang="zh-CN" altLang="en-US" sz="1600" b="1" dirty="0">
                <a:solidFill>
                  <a:srgbClr val="C00000"/>
                </a:solidFill>
                <a:latin typeface="华文黑体" charset="-122"/>
                <a:ea typeface="华文黑体" charset="-122"/>
                <a:sym typeface="+mn-ea"/>
              </a:rPr>
              <a:t>一个词 </a:t>
            </a:r>
            <a:r>
              <a:rPr lang="en-US" altLang="zh-CN" sz="1600" b="1" dirty="0">
                <a:solidFill>
                  <a:srgbClr val="C00000"/>
                </a:solidFill>
                <a:latin typeface="华文黑体" charset="-122"/>
                <a:ea typeface="华文黑体" charset="-122"/>
                <a:sym typeface="+mn-ea"/>
              </a:rPr>
              <a:t>??</a:t>
            </a:r>
            <a:endParaRPr lang="en-US" altLang="zh-CN" sz="1600" b="1" dirty="0">
              <a:solidFill>
                <a:srgbClr val="C00000"/>
              </a:solidFill>
              <a:latin typeface="华文黑体" charset="-122"/>
              <a:ea typeface="华文黑体" charset="-122"/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600002" y="2325960"/>
            <a:ext cx="6696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C:\Users\meng\Desktop\500820659.jpg50082065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49146" y="1603504"/>
            <a:ext cx="5476240" cy="3650992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H_Pictur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51984" y="1528110"/>
            <a:ext cx="5832648" cy="380178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charset="-122"/>
            </a:endParaRPr>
          </a:p>
        </p:txBody>
      </p:sp>
      <p:sp>
        <p:nvSpPr>
          <p:cNvPr id="3075" name="MH_Text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9380" y="3972560"/>
            <a:ext cx="3659505" cy="262255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txBody>
          <a:bodyPr lIns="180000" tIns="108000" rIns="180000" bIns="108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zh-CN" altLang="en-US" sz="1800">
                <a:solidFill>
                  <a:srgbClr val="FFFFFF"/>
                </a:solidFill>
                <a:latin typeface="+mn-lt"/>
                <a:ea typeface="+mn-ea"/>
              </a:rPr>
              <a:t>格局：（聚焦未来）</a:t>
            </a:r>
            <a:endParaRPr lang="zh-CN" altLang="en-US" sz="180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>
                <a:solidFill>
                  <a:srgbClr val="FFFFFF"/>
                </a:solidFill>
                <a:latin typeface="+mn-lt"/>
                <a:ea typeface="+mn-ea"/>
              </a:rPr>
              <a:t>1. </a:t>
            </a:r>
            <a:r>
              <a:rPr lang="zh-CN" altLang="en-US" sz="1200">
                <a:solidFill>
                  <a:srgbClr val="FFFFFF"/>
                </a:solidFill>
                <a:latin typeface="+mn-lt"/>
                <a:ea typeface="+mn-ea"/>
              </a:rPr>
              <a:t>未来：人与能力</a:t>
            </a:r>
            <a:endParaRPr lang="zh-CN" altLang="en-US" sz="120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>
                <a:solidFill>
                  <a:srgbClr val="FFFFFF"/>
                </a:solidFill>
                <a:latin typeface="+mn-lt"/>
                <a:ea typeface="+mn-ea"/>
              </a:rPr>
              <a:t>2. </a:t>
            </a:r>
            <a:r>
              <a:rPr lang="zh-CN" altLang="en-US" sz="1200">
                <a:solidFill>
                  <a:srgbClr val="FFFFFF"/>
                </a:solidFill>
                <a:latin typeface="+mn-lt"/>
                <a:ea typeface="+mn-ea"/>
              </a:rPr>
              <a:t>行业趋势和技术</a:t>
            </a:r>
            <a:endParaRPr lang="zh-CN" altLang="en-US" sz="1200">
              <a:solidFill>
                <a:srgbClr val="FFFFFF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 b="1">
                <a:solidFill>
                  <a:schemeClr val="tx1"/>
                </a:solidFill>
                <a:latin typeface="+mn-lt"/>
                <a:ea typeface="+mn-ea"/>
              </a:rPr>
              <a:t>3. </a:t>
            </a:r>
            <a:r>
              <a:rPr lang="zh-CN" altLang="en-US" sz="1200" b="1">
                <a:solidFill>
                  <a:schemeClr val="tx1"/>
                </a:solidFill>
                <a:latin typeface="+mn-lt"/>
                <a:ea typeface="+mn-ea"/>
              </a:rPr>
              <a:t>大局</a:t>
            </a:r>
            <a:endParaRPr lang="zh-CN" altLang="en-US" sz="1200" b="1">
              <a:solidFill>
                <a:schemeClr val="tx1"/>
              </a:solidFill>
              <a:latin typeface="+mn-lt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altLang="zh-CN" sz="1200">
                <a:solidFill>
                  <a:srgbClr val="FFFFFF"/>
                </a:solidFill>
                <a:latin typeface="+mn-lt"/>
                <a:ea typeface="+mn-ea"/>
              </a:rPr>
              <a:t>4. </a:t>
            </a:r>
            <a:r>
              <a:rPr lang="zh-CN" altLang="en-US" sz="1200">
                <a:solidFill>
                  <a:srgbClr val="FFFFFF"/>
                </a:solidFill>
                <a:latin typeface="+mn-lt"/>
                <a:ea typeface="+mn-ea"/>
              </a:rPr>
              <a:t>自驱学习</a:t>
            </a:r>
            <a:endParaRPr lang="zh-CN" altLang="en-US" sz="12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7" name="MH_Text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51120" y="4068253"/>
            <a:ext cx="2304256" cy="151473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180000" tIns="108000" rIns="180000" bIns="108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zh-CN" altLang="en-US" sz="9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9" name="MH_Text_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42465" y="873760"/>
            <a:ext cx="4009390" cy="2755265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txBody>
          <a:bodyPr lIns="180000" tIns="108000" rIns="180000" bIns="108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zh-CN" sz="1800" dirty="0">
                <a:solidFill>
                  <a:srgbClr val="FFFFFF"/>
                </a:solidFill>
                <a:latin typeface="+mn-lt"/>
                <a:ea typeface="+mn-ea"/>
              </a:rPr>
              <a:t>素养：（人）</a:t>
            </a:r>
            <a:endParaRPr lang="zh-CN" sz="1200" dirty="0">
              <a:solidFill>
                <a:srgbClr val="FFFFFF"/>
              </a:solidFill>
              <a:latin typeface="+mn-lt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/>
                </a:solidFill>
                <a:latin typeface="+mn-lt"/>
                <a:ea typeface="+mn-ea"/>
              </a:rPr>
              <a:t>1. </a:t>
            </a:r>
            <a:r>
              <a:rPr lang="zh-CN" sz="1200" b="1" dirty="0" err="1">
                <a:solidFill>
                  <a:schemeClr val="tx1"/>
                </a:solidFill>
                <a:latin typeface="华文黑体" charset="-122"/>
                <a:ea typeface="华文黑体" charset="-122"/>
                <a:sym typeface="+mn-ea"/>
              </a:rPr>
              <a:t>价值观践行</a:t>
            </a:r>
            <a:endParaRPr lang="zh-CN" sz="1200" b="1" dirty="0" err="1">
              <a:solidFill>
                <a:schemeClr val="tx1"/>
              </a:solidFill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目标和绩效管理</a:t>
            </a:r>
            <a:endParaRPr lang="zh-CN" altLang="en-US" sz="12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3.</a:t>
            </a:r>
            <a:r>
              <a:rPr lang="zh-CN" altLang="en-US" sz="12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体系和机制</a:t>
            </a:r>
            <a:endParaRPr lang="zh-CN" altLang="en-US" sz="12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4.</a:t>
            </a:r>
            <a:r>
              <a:rPr lang="zh-CN" altLang="en-US" sz="12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人才</a:t>
            </a:r>
            <a:endParaRPr lang="zh-CN" altLang="en-US" sz="12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5.</a:t>
            </a:r>
            <a:r>
              <a:rPr lang="zh-CN" altLang="en-US" sz="12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领导力</a:t>
            </a:r>
            <a:endParaRPr lang="zh-CN" altLang="en-US" sz="12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1" animBg="1"/>
      <p:bldP spid="307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H_Pictur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35725" y="1527810"/>
            <a:ext cx="5348605" cy="380174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charset="-122"/>
            </a:endParaRPr>
          </a:p>
        </p:txBody>
      </p:sp>
      <p:sp>
        <p:nvSpPr>
          <p:cNvPr id="7" name="MH_Text_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29910" y="4068253"/>
            <a:ext cx="2304256" cy="151473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180000" tIns="108000" rIns="180000" bIns="108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zh-CN" altLang="en-US" sz="9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/>
        </p:nvGraphicFramePr>
        <p:xfrm>
          <a:off x="119380" y="1006475"/>
          <a:ext cx="6316345" cy="3865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H_Pictur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51984" y="1528110"/>
            <a:ext cx="5832648" cy="380178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/>
        </p:nvGraphicFramePr>
        <p:xfrm>
          <a:off x="287020" y="1083310"/>
          <a:ext cx="6297930" cy="3942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9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70602143155"/>
  <p:tag name="MH_LIBRARY" val="GRAPHIC"/>
</p:tagLst>
</file>

<file path=ppt/tags/tag11.xml><?xml version="1.0" encoding="utf-8"?>
<p:tagLst xmlns:p="http://schemas.openxmlformats.org/presentationml/2006/main">
  <p:tag name="MH" val="20170602143155"/>
  <p:tag name="MH_LIBRARY" val="GRAPHIC"/>
  <p:tag name="MH_TYPE" val="Picture"/>
  <p:tag name="MH_ORDER" val="1"/>
</p:tagLst>
</file>

<file path=ppt/tags/tag12.xml><?xml version="1.0" encoding="utf-8"?>
<p:tagLst xmlns:p="http://schemas.openxmlformats.org/presentationml/2006/main">
  <p:tag name="MH" val="20170602143155"/>
  <p:tag name="MH_LIBRARY" val="GRAPHIC"/>
  <p:tag name="MH_TYPE" val="Text"/>
  <p:tag name="MH_ORDER" val="1"/>
</p:tagLst>
</file>

<file path=ppt/tags/tag13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70602143155"/>
  <p:tag name="MH_LIBRARY" val="GRAPHIC"/>
</p:tagLst>
</file>

<file path=ppt/tags/tag14.xml><?xml version="1.0" encoding="utf-8"?>
<p:tagLst xmlns:p="http://schemas.openxmlformats.org/presentationml/2006/main">
  <p:tag name="MH" val="20170602143155"/>
  <p:tag name="MH_LIBRARY" val="GRAPHIC"/>
  <p:tag name="MH_TYPE" val="Picture"/>
  <p:tag name="MH_ORDER" val="1"/>
</p:tagLst>
</file>

<file path=ppt/tags/tag15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70602143155"/>
  <p:tag name="MH_LIBRARY" val="GRAPHIC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PA" val="v3.2.0"/>
</p:tagLst>
</file>

<file path=ppt/tags/tag21.xml><?xml version="1.0" encoding="utf-8"?>
<p:tagLst xmlns:p="http://schemas.openxmlformats.org/presentationml/2006/main">
  <p:tag name="MH" val="20170602145253"/>
  <p:tag name="MH_LIBRARY" val="GRAPHIC"/>
  <p:tag name="MH_TYPE" val="SubTitle"/>
  <p:tag name="MH_ORDER" val="1"/>
</p:tagLst>
</file>

<file path=ppt/tags/tag22.xml><?xml version="1.0" encoding="utf-8"?>
<p:tagLst xmlns:p="http://schemas.openxmlformats.org/presentationml/2006/main">
  <p:tag name="MH" val="20170602145253"/>
  <p:tag name="MH_LIBRARY" val="GRAPHIC"/>
  <p:tag name="MH_TYPE" val="Picture"/>
  <p:tag name="MH_ORDER" val="2"/>
</p:tagLst>
</file>

<file path=ppt/tags/tag23.xml><?xml version="1.0" encoding="utf-8"?>
<p:tagLst xmlns:p="http://schemas.openxmlformats.org/presentationml/2006/main">
  <p:tag name="MH" val="20170602145253"/>
  <p:tag name="MH_LIBRARY" val="GRAPHIC"/>
  <p:tag name="MH_TYPE" val="PageTitle"/>
  <p:tag name="MH_ORDER" val="PageTitle"/>
</p:tagLst>
</file>

<file path=ppt/tags/tag24.xml><?xml version="1.0" encoding="utf-8"?>
<p:tagLst xmlns:p="http://schemas.openxmlformats.org/presentationml/2006/main">
  <p:tag name="MH_TYPE" val="#NeiR#"/>
  <p:tag name="MH_NUMBER" val="2"/>
  <p:tag name="MH_CATEGORY" val="#TuWHP#"/>
  <p:tag name="MH_LAYOUT" val="SubTitleText"/>
  <p:tag name="MH" val="20170602145253"/>
  <p:tag name="MH_LIBRARY" val="GRAPHIC"/>
</p:tagLst>
</file>

<file path=ppt/tags/tag25.xml><?xml version="1.0" encoding="utf-8"?>
<p:tagLst xmlns:p="http://schemas.openxmlformats.org/presentationml/2006/main">
  <p:tag name="MH" val="20170602143155"/>
  <p:tag name="MH_LIBRARY" val="GRAPHIC"/>
  <p:tag name="MH_TYPE" val="Picture"/>
  <p:tag name="MH_ORDER" val="1"/>
</p:tagLst>
</file>

<file path=ppt/tags/tag26.xml><?xml version="1.0" encoding="utf-8"?>
<p:tagLst xmlns:p="http://schemas.openxmlformats.org/presentationml/2006/main">
  <p:tag name="MH" val="20170602143155"/>
  <p:tag name="MH_LIBRARY" val="GRAPHIC"/>
  <p:tag name="MH_TYPE" val="Text"/>
  <p:tag name="MH_ORDER" val="1"/>
</p:tagLst>
</file>

<file path=ppt/tags/tag27.xml><?xml version="1.0" encoding="utf-8"?>
<p:tagLst xmlns:p="http://schemas.openxmlformats.org/presentationml/2006/main">
  <p:tag name="MH" val="20170602143155"/>
  <p:tag name="MH_LIBRARY" val="GRAPHIC"/>
  <p:tag name="MH_TYPE" val="Text"/>
  <p:tag name="MH_ORDER" val="1"/>
</p:tagLst>
</file>

<file path=ppt/tags/tag28.xml><?xml version="1.0" encoding="utf-8"?>
<p:tagLst xmlns:p="http://schemas.openxmlformats.org/presentationml/2006/main">
  <p:tag name="MH" val="20170602143155"/>
  <p:tag name="MH_LIBRARY" val="GRAPHIC"/>
  <p:tag name="MH_TYPE" val="Text"/>
  <p:tag name="MH_ORDER" val="1"/>
</p:tagLst>
</file>

<file path=ppt/tags/tag29.xml><?xml version="1.0" encoding="utf-8"?>
<p:tagLst xmlns:p="http://schemas.openxmlformats.org/presentationml/2006/main">
  <p:tag name="MH" val="20170602143155"/>
  <p:tag name="MH_LIBRARY" val="GRAPHIC"/>
  <p:tag name="MH_TYPE" val="Text"/>
  <p:tag name="MH_ORDER" val="1"/>
</p:tagLst>
</file>

<file path=ppt/tags/tag3.xml><?xml version="1.0" encoding="utf-8"?>
<p:tagLst xmlns:p="http://schemas.openxmlformats.org/presentationml/2006/main">
  <p:tag name="PA" val="v3.2.0"/>
</p:tagLst>
</file>

<file path=ppt/tags/tag30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70602143155"/>
  <p:tag name="MH_LIBRARY" val="GRAPHIC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MH" val="20170602143155"/>
  <p:tag name="MH_LIBRARY" val="GRAPHIC"/>
  <p:tag name="MH_TYPE" val="Picture"/>
  <p:tag name="MH_ORDER" val="1"/>
</p:tagLst>
</file>

<file path=ppt/tags/tag7.xml><?xml version="1.0" encoding="utf-8"?>
<p:tagLst xmlns:p="http://schemas.openxmlformats.org/presentationml/2006/main">
  <p:tag name="MH" val="20170602143155"/>
  <p:tag name="MH_LIBRARY" val="GRAPHIC"/>
  <p:tag name="MH_TYPE" val="Text"/>
  <p:tag name="MH_ORDER" val="1"/>
</p:tagLst>
</file>

<file path=ppt/tags/tag8.xml><?xml version="1.0" encoding="utf-8"?>
<p:tagLst xmlns:p="http://schemas.openxmlformats.org/presentationml/2006/main">
  <p:tag name="MH" val="20170602143155"/>
  <p:tag name="MH_LIBRARY" val="GRAPHIC"/>
  <p:tag name="MH_TYPE" val="Text"/>
  <p:tag name="MH_ORDER" val="1"/>
</p:tagLst>
</file>

<file path=ppt/tags/tag9.xml><?xml version="1.0" encoding="utf-8"?>
<p:tagLst xmlns:p="http://schemas.openxmlformats.org/presentationml/2006/main">
  <p:tag name="MH" val="20170602143155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 Unicode MS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600" dirty="0" smtClean="0">
            <a:latin typeface="幼圆" panose="02010509060101010101" pitchFamily="49" charset="-122"/>
            <a:ea typeface="幼圆" panose="020105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E5E5E"/>
    </a:dk2>
    <a:lt2>
      <a:srgbClr val="DDDDDD"/>
    </a:lt2>
    <a:accent1>
      <a:srgbClr val="168C8C"/>
    </a:accent1>
    <a:accent2>
      <a:srgbClr val="F59E00"/>
    </a:accent2>
    <a:accent3>
      <a:srgbClr val="B5E6D9"/>
    </a:accent3>
    <a:accent4>
      <a:srgbClr val="B4D9C4"/>
    </a:accent4>
    <a:accent5>
      <a:srgbClr val="BCD97E"/>
    </a:accent5>
    <a:accent6>
      <a:srgbClr val="99C53B"/>
    </a:accent6>
    <a:hlink>
      <a:srgbClr val="F59E00"/>
    </a:hlink>
    <a:folHlink>
      <a:srgbClr val="42835E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904</Words>
  <Application>WPS 演示</Application>
  <PresentationFormat>宽屏</PresentationFormat>
  <Paragraphs>119</Paragraphs>
  <Slides>18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幼圆</vt:lpstr>
      <vt:lpstr>华文黑体</vt:lpstr>
      <vt:lpstr>黑体</vt:lpstr>
      <vt:lpstr>OPPOSans Heavy</vt:lpstr>
      <vt:lpstr>OPPOSans</vt:lpstr>
      <vt:lpstr>Calibri</vt:lpstr>
      <vt:lpstr>Arial Narrow</vt:lpstr>
      <vt:lpstr>微软雅黑</vt:lpstr>
      <vt:lpstr>OPPOSans Medium</vt:lpstr>
      <vt:lpstr>Arial Unicode MS</vt:lpstr>
      <vt:lpstr>等线</vt:lpstr>
      <vt:lpstr>思源黑体 CN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244</dc:title>
  <dc:creator>Ben</dc:creator>
  <cp:lastModifiedBy>caroline</cp:lastModifiedBy>
  <cp:revision>568</cp:revision>
  <dcterms:created xsi:type="dcterms:W3CDTF">2016-07-03T02:34:00Z</dcterms:created>
  <dcterms:modified xsi:type="dcterms:W3CDTF">2020-08-11T08:08:15Z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